
<file path=[Content_Types].xml><?xml version="1.0" encoding="utf-8"?>
<Types xmlns="http://schemas.openxmlformats.org/package/2006/content-types">
  <Default Extension="gif" ContentType="image/gif"/>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721" r:id="rId5"/>
  </p:sldMasterIdLst>
  <p:notesMasterIdLst>
    <p:notesMasterId r:id="rId25"/>
  </p:notesMasterIdLst>
  <p:sldIdLst>
    <p:sldId id="435" r:id="rId6"/>
    <p:sldId id="434" r:id="rId7"/>
    <p:sldId id="453" r:id="rId8"/>
    <p:sldId id="454" r:id="rId9"/>
    <p:sldId id="456" r:id="rId10"/>
    <p:sldId id="459" r:id="rId11"/>
    <p:sldId id="458" r:id="rId12"/>
    <p:sldId id="461" r:id="rId13"/>
    <p:sldId id="462" r:id="rId14"/>
    <p:sldId id="463" r:id="rId15"/>
    <p:sldId id="467" r:id="rId16"/>
    <p:sldId id="465" r:id="rId17"/>
    <p:sldId id="468" r:id="rId18"/>
    <p:sldId id="470" r:id="rId19"/>
    <p:sldId id="466" r:id="rId20"/>
    <p:sldId id="471" r:id="rId21"/>
    <p:sldId id="457" r:id="rId22"/>
    <p:sldId id="472" r:id="rId23"/>
    <p:sldId id="455" r:id="rId24"/>
  </p:sldIdLst>
  <p:sldSz cx="12192000" cy="6858000"/>
  <p:notesSz cx="6797675" cy="9928225"/>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ijl, gemiddeld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Stijl, gemiddeld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4914" autoAdjust="0"/>
  </p:normalViewPr>
  <p:slideViewPr>
    <p:cSldViewPr snapToGrid="0">
      <p:cViewPr varScale="1">
        <p:scale>
          <a:sx n="97" d="100"/>
          <a:sy n="97" d="100"/>
        </p:scale>
        <p:origin x="1110"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nl-NL" dirty="0"/>
          </a:p>
        </p:txBody>
      </p:sp>
      <p:sp>
        <p:nvSpPr>
          <p:cNvPr id="3" name="Tijdelijke aanduiding voor datum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38C4A547-3729-458F-A705-959D5E1E06B1}" type="datetimeFigureOut">
              <a:rPr lang="nl-NL" smtClean="0"/>
              <a:t>12-11-2019</a:t>
            </a:fld>
            <a:endParaRPr lang="nl-NL" dirty="0"/>
          </a:p>
        </p:txBody>
      </p:sp>
      <p:sp>
        <p:nvSpPr>
          <p:cNvPr id="4" name="Tijdelijke aanduiding voor dia-afbeelding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nl-NL" dirty="0"/>
          </a:p>
        </p:txBody>
      </p:sp>
      <p:sp>
        <p:nvSpPr>
          <p:cNvPr id="5" name="Tijdelijke aanduiding voor notities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nl-NL" dirty="0"/>
          </a:p>
        </p:txBody>
      </p:sp>
      <p:sp>
        <p:nvSpPr>
          <p:cNvPr id="7" name="Tijdelijke aanduiding voor dianumm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7E38A90A-8379-424C-892F-83918C320DAC}" type="slidenum">
              <a:rPr lang="nl-NL" smtClean="0"/>
              <a:t>‹nr.›</a:t>
            </a:fld>
            <a:endParaRPr lang="nl-NL" dirty="0"/>
          </a:p>
        </p:txBody>
      </p:sp>
    </p:spTree>
    <p:extLst>
      <p:ext uri="{BB962C8B-B14F-4D97-AF65-F5344CB8AC3E}">
        <p14:creationId xmlns:p14="http://schemas.microsoft.com/office/powerpoint/2010/main" val="432234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7E38A90A-8379-424C-892F-83918C320DAC}" type="slidenum">
              <a:rPr lang="nl-NL" smtClean="0"/>
              <a:t>2</a:t>
            </a:fld>
            <a:endParaRPr lang="nl-NL" dirty="0"/>
          </a:p>
        </p:txBody>
      </p:sp>
    </p:spTree>
    <p:extLst>
      <p:ext uri="{BB962C8B-B14F-4D97-AF65-F5344CB8AC3E}">
        <p14:creationId xmlns:p14="http://schemas.microsoft.com/office/powerpoint/2010/main" val="31178024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7E38A90A-8379-424C-892F-83918C320DAC}" type="slidenum">
              <a:rPr lang="nl-NL" smtClean="0"/>
              <a:t>12</a:t>
            </a:fld>
            <a:endParaRPr lang="nl-NL" dirty="0"/>
          </a:p>
        </p:txBody>
      </p:sp>
    </p:spTree>
    <p:extLst>
      <p:ext uri="{BB962C8B-B14F-4D97-AF65-F5344CB8AC3E}">
        <p14:creationId xmlns:p14="http://schemas.microsoft.com/office/powerpoint/2010/main" val="2641381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7E38A90A-8379-424C-892F-83918C320DAC}" type="slidenum">
              <a:rPr lang="nl-NL" smtClean="0"/>
              <a:t>13</a:t>
            </a:fld>
            <a:endParaRPr lang="nl-NL" dirty="0"/>
          </a:p>
        </p:txBody>
      </p:sp>
    </p:spTree>
    <p:extLst>
      <p:ext uri="{BB962C8B-B14F-4D97-AF65-F5344CB8AC3E}">
        <p14:creationId xmlns:p14="http://schemas.microsoft.com/office/powerpoint/2010/main" val="33096374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7E38A90A-8379-424C-892F-83918C320DAC}" type="slidenum">
              <a:rPr lang="nl-NL" smtClean="0"/>
              <a:t>14</a:t>
            </a:fld>
            <a:endParaRPr lang="nl-NL" dirty="0"/>
          </a:p>
        </p:txBody>
      </p:sp>
    </p:spTree>
    <p:extLst>
      <p:ext uri="{BB962C8B-B14F-4D97-AF65-F5344CB8AC3E}">
        <p14:creationId xmlns:p14="http://schemas.microsoft.com/office/powerpoint/2010/main" val="14992668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7E38A90A-8379-424C-892F-83918C320DAC}" type="slidenum">
              <a:rPr lang="nl-NL" smtClean="0"/>
              <a:t>17</a:t>
            </a:fld>
            <a:endParaRPr lang="nl-NL" dirty="0"/>
          </a:p>
        </p:txBody>
      </p:sp>
    </p:spTree>
    <p:extLst>
      <p:ext uri="{BB962C8B-B14F-4D97-AF65-F5344CB8AC3E}">
        <p14:creationId xmlns:p14="http://schemas.microsoft.com/office/powerpoint/2010/main" val="1650846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7E38A90A-8379-424C-892F-83918C320DAC}" type="slidenum">
              <a:rPr lang="nl-NL" smtClean="0"/>
              <a:t>18</a:t>
            </a:fld>
            <a:endParaRPr lang="nl-NL" dirty="0"/>
          </a:p>
        </p:txBody>
      </p:sp>
    </p:spTree>
    <p:extLst>
      <p:ext uri="{BB962C8B-B14F-4D97-AF65-F5344CB8AC3E}">
        <p14:creationId xmlns:p14="http://schemas.microsoft.com/office/powerpoint/2010/main" val="35264064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7E38A90A-8379-424C-892F-83918C320DAC}" type="slidenum">
              <a:rPr lang="nl-NL" smtClean="0"/>
              <a:t>19</a:t>
            </a:fld>
            <a:endParaRPr lang="nl-NL" dirty="0"/>
          </a:p>
        </p:txBody>
      </p:sp>
    </p:spTree>
    <p:extLst>
      <p:ext uri="{BB962C8B-B14F-4D97-AF65-F5344CB8AC3E}">
        <p14:creationId xmlns:p14="http://schemas.microsoft.com/office/powerpoint/2010/main" val="32391584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7E38A90A-8379-424C-892F-83918C320DAC}" type="slidenum">
              <a:rPr lang="nl-NL" smtClean="0"/>
              <a:t>3</a:t>
            </a:fld>
            <a:endParaRPr lang="nl-NL" dirty="0"/>
          </a:p>
        </p:txBody>
      </p:sp>
    </p:spTree>
    <p:extLst>
      <p:ext uri="{BB962C8B-B14F-4D97-AF65-F5344CB8AC3E}">
        <p14:creationId xmlns:p14="http://schemas.microsoft.com/office/powerpoint/2010/main" val="41757835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7E38A90A-8379-424C-892F-83918C320DAC}" type="slidenum">
              <a:rPr lang="nl-NL" smtClean="0"/>
              <a:t>4</a:t>
            </a:fld>
            <a:endParaRPr lang="nl-NL" dirty="0"/>
          </a:p>
        </p:txBody>
      </p:sp>
    </p:spTree>
    <p:extLst>
      <p:ext uri="{BB962C8B-B14F-4D97-AF65-F5344CB8AC3E}">
        <p14:creationId xmlns:p14="http://schemas.microsoft.com/office/powerpoint/2010/main" val="17409339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7E38A90A-8379-424C-892F-83918C320DAC}" type="slidenum">
              <a:rPr lang="nl-NL" smtClean="0"/>
              <a:t>5</a:t>
            </a:fld>
            <a:endParaRPr lang="nl-NL" dirty="0"/>
          </a:p>
        </p:txBody>
      </p:sp>
    </p:spTree>
    <p:extLst>
      <p:ext uri="{BB962C8B-B14F-4D97-AF65-F5344CB8AC3E}">
        <p14:creationId xmlns:p14="http://schemas.microsoft.com/office/powerpoint/2010/main" val="41995085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7E38A90A-8379-424C-892F-83918C320DAC}" type="slidenum">
              <a:rPr lang="nl-NL" smtClean="0"/>
              <a:t>7</a:t>
            </a:fld>
            <a:endParaRPr lang="nl-NL" dirty="0"/>
          </a:p>
        </p:txBody>
      </p:sp>
    </p:spTree>
    <p:extLst>
      <p:ext uri="{BB962C8B-B14F-4D97-AF65-F5344CB8AC3E}">
        <p14:creationId xmlns:p14="http://schemas.microsoft.com/office/powerpoint/2010/main" val="26284859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7E38A90A-8379-424C-892F-83918C320DAC}" type="slidenum">
              <a:rPr lang="nl-NL" smtClean="0"/>
              <a:t>8</a:t>
            </a:fld>
            <a:endParaRPr lang="nl-NL" dirty="0"/>
          </a:p>
        </p:txBody>
      </p:sp>
    </p:spTree>
    <p:extLst>
      <p:ext uri="{BB962C8B-B14F-4D97-AF65-F5344CB8AC3E}">
        <p14:creationId xmlns:p14="http://schemas.microsoft.com/office/powerpoint/2010/main" val="22246235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7E38A90A-8379-424C-892F-83918C320DAC}" type="slidenum">
              <a:rPr lang="nl-NL" smtClean="0"/>
              <a:t>9</a:t>
            </a:fld>
            <a:endParaRPr lang="nl-NL" dirty="0"/>
          </a:p>
        </p:txBody>
      </p:sp>
    </p:spTree>
    <p:extLst>
      <p:ext uri="{BB962C8B-B14F-4D97-AF65-F5344CB8AC3E}">
        <p14:creationId xmlns:p14="http://schemas.microsoft.com/office/powerpoint/2010/main" val="294908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7E38A90A-8379-424C-892F-83918C320DAC}" type="slidenum">
              <a:rPr lang="nl-NL" smtClean="0"/>
              <a:t>10</a:t>
            </a:fld>
            <a:endParaRPr lang="nl-NL" dirty="0"/>
          </a:p>
        </p:txBody>
      </p:sp>
    </p:spTree>
    <p:extLst>
      <p:ext uri="{BB962C8B-B14F-4D97-AF65-F5344CB8AC3E}">
        <p14:creationId xmlns:p14="http://schemas.microsoft.com/office/powerpoint/2010/main" val="2050770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7E38A90A-8379-424C-892F-83918C320DAC}" type="slidenum">
              <a:rPr lang="nl-NL" smtClean="0"/>
              <a:t>11</a:t>
            </a:fld>
            <a:endParaRPr lang="nl-NL" dirty="0"/>
          </a:p>
        </p:txBody>
      </p:sp>
    </p:spTree>
    <p:extLst>
      <p:ext uri="{BB962C8B-B14F-4D97-AF65-F5344CB8AC3E}">
        <p14:creationId xmlns:p14="http://schemas.microsoft.com/office/powerpoint/2010/main" val="58844370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6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6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6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dia rood-roze">
    <p:spTree>
      <p:nvGrpSpPr>
        <p:cNvPr id="1" name=""/>
        <p:cNvGrpSpPr/>
        <p:nvPr/>
      </p:nvGrpSpPr>
      <p:grpSpPr>
        <a:xfrm>
          <a:off x="0" y="0"/>
          <a:ext cx="0" cy="0"/>
          <a:chOff x="0" y="0"/>
          <a:chExt cx="0" cy="0"/>
        </a:xfrm>
      </p:grpSpPr>
      <p:sp>
        <p:nvSpPr>
          <p:cNvPr id="7" name="Rechthoek 6"/>
          <p:cNvSpPr/>
          <p:nvPr userDrawn="1"/>
        </p:nvSpPr>
        <p:spPr>
          <a:xfrm>
            <a:off x="0" y="0"/>
            <a:ext cx="8640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800" dirty="0"/>
          </a:p>
        </p:txBody>
      </p:sp>
      <p:sp>
        <p:nvSpPr>
          <p:cNvPr id="2" name="Title 1"/>
          <p:cNvSpPr>
            <a:spLocks noGrp="1"/>
          </p:cNvSpPr>
          <p:nvPr>
            <p:ph type="ctrTitle"/>
          </p:nvPr>
        </p:nvSpPr>
        <p:spPr>
          <a:xfrm>
            <a:off x="2064000" y="345989"/>
            <a:ext cx="5086443" cy="3163974"/>
          </a:xfrm>
        </p:spPr>
        <p:txBody>
          <a:bodyPr anchor="t" anchorCtr="0">
            <a:normAutofit/>
          </a:bodyPr>
          <a:lstStyle>
            <a:lvl1pPr algn="l">
              <a:defRPr sz="4400">
                <a:solidFill>
                  <a:schemeClr val="accent4"/>
                </a:solidFill>
              </a:defRPr>
            </a:lvl1pPr>
          </a:lstStyle>
          <a:p>
            <a:r>
              <a:rPr lang="nl-NL"/>
              <a:t>Klik om de stijl te bewerken</a:t>
            </a:r>
            <a:endParaRPr lang="en-US" dirty="0"/>
          </a:p>
        </p:txBody>
      </p:sp>
      <p:sp>
        <p:nvSpPr>
          <p:cNvPr id="3" name="Subtitle 2"/>
          <p:cNvSpPr>
            <a:spLocks noGrp="1"/>
          </p:cNvSpPr>
          <p:nvPr>
            <p:ph type="subTitle" idx="1"/>
          </p:nvPr>
        </p:nvSpPr>
        <p:spPr>
          <a:xfrm>
            <a:off x="2064000" y="3602038"/>
            <a:ext cx="5086443" cy="1655762"/>
          </a:xfrm>
        </p:spPr>
        <p:txBody>
          <a:bodyPr>
            <a:normAutofit/>
          </a:bodyPr>
          <a:lstStyle>
            <a:lvl1pPr marL="0" indent="0" algn="l">
              <a:lnSpc>
                <a:spcPct val="100000"/>
              </a:lnSpc>
              <a:spcBef>
                <a:spcPts val="0"/>
              </a:spcBef>
              <a:buNone/>
              <a:defRPr sz="25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en-US" dirty="0"/>
          </a:p>
        </p:txBody>
      </p:sp>
      <p:sp>
        <p:nvSpPr>
          <p:cNvPr id="9" name="Rechthoek 8"/>
          <p:cNvSpPr/>
          <p:nvPr userDrawn="1"/>
        </p:nvSpPr>
        <p:spPr>
          <a:xfrm>
            <a:off x="8640000" y="0"/>
            <a:ext cx="3552000"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800" dirty="0"/>
          </a:p>
        </p:txBody>
      </p:sp>
      <p:pic>
        <p:nvPicPr>
          <p:cNvPr id="10" name="Afbeelding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078286" y="1700634"/>
            <a:ext cx="3493311" cy="3456732"/>
          </a:xfrm>
          <a:prstGeom prst="rect">
            <a:avLst/>
          </a:prstGeom>
        </p:spPr>
      </p:pic>
      <p:pic>
        <p:nvPicPr>
          <p:cNvPr id="13" name="Afbeelding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328400" y="5954400"/>
            <a:ext cx="2040640" cy="714757"/>
          </a:xfrm>
          <a:prstGeom prst="rect">
            <a:avLst/>
          </a:prstGeom>
        </p:spPr>
      </p:pic>
    </p:spTree>
    <p:extLst>
      <p:ext uri="{BB962C8B-B14F-4D97-AF65-F5344CB8AC3E}">
        <p14:creationId xmlns:p14="http://schemas.microsoft.com/office/powerpoint/2010/main" val="1621338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extLst>
    <p:ext uri="{DCECCB84-F9BA-43D5-87BE-67443E8EF086}">
      <p15:sldGuideLst xmlns:p15="http://schemas.microsoft.com/office/powerpoint/2012/main">
        <p15:guide id="1" orient="horz" pos="2160">
          <p15:clr>
            <a:srgbClr val="FBAE40"/>
          </p15:clr>
        </p15:guide>
        <p15:guide id="2" pos="130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kst zonder 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5" name="Tijdelijke aanduiding voor tekst 4"/>
          <p:cNvSpPr>
            <a:spLocks noGrp="1"/>
          </p:cNvSpPr>
          <p:nvPr>
            <p:ph type="body" sz="quarter" idx="10"/>
          </p:nvPr>
        </p:nvSpPr>
        <p:spPr>
          <a:xfrm>
            <a:off x="2064000" y="1846800"/>
            <a:ext cx="9259200" cy="3963600"/>
          </a:xfrm>
        </p:spPr>
        <p:txBody>
          <a:bodyPr>
            <a:normAutofit/>
          </a:bodyPr>
          <a:lstStyle>
            <a:lvl1pPr marL="0" indent="0">
              <a:buNone/>
              <a:defRPr sz="2500" b="1">
                <a:solidFill>
                  <a:schemeClr val="accent5"/>
                </a:solidFill>
              </a:defRPr>
            </a:lvl1pPr>
          </a:lstStyle>
          <a:p>
            <a:pPr lvl="0"/>
            <a:r>
              <a:rPr lang="nl-NL"/>
              <a:t>Klik om de modelstijlen te bewerken</a:t>
            </a:r>
          </a:p>
        </p:txBody>
      </p:sp>
      <p:sp>
        <p:nvSpPr>
          <p:cNvPr id="3" name="Tijdelijke aanduiding voor dianummer 2"/>
          <p:cNvSpPr>
            <a:spLocks noGrp="1"/>
          </p:cNvSpPr>
          <p:nvPr>
            <p:ph type="sldNum" sz="quarter" idx="11"/>
          </p:nvPr>
        </p:nvSpPr>
        <p:spPr/>
        <p:txBody>
          <a:bodyPr/>
          <a:lstStyle/>
          <a:p>
            <a:fld id="{78AD2CF1-64A4-4F79-8793-725D28D76C1B}" type="slidenum">
              <a:rPr lang="nl-NL" smtClean="0"/>
              <a:pPr/>
              <a:t>‹nr.›</a:t>
            </a:fld>
            <a:endParaRPr lang="nl-NL" dirty="0"/>
          </a:p>
        </p:txBody>
      </p:sp>
    </p:spTree>
    <p:extLst>
      <p:ext uri="{BB962C8B-B14F-4D97-AF65-F5344CB8AC3E}">
        <p14:creationId xmlns:p14="http://schemas.microsoft.com/office/powerpoint/2010/main" val="1546884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telling rood">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1"/>
            <a:ext cx="6576000" cy="5580000"/>
          </a:xfrm>
          <a:solidFill>
            <a:schemeClr val="accent5"/>
          </a:solidFill>
        </p:spPr>
        <p:txBody>
          <a:bodyPr lIns="360000" tIns="360000" rIns="144000" anchor="t" anchorCtr="0">
            <a:normAutofit/>
          </a:bodyPr>
          <a:lstStyle>
            <a:lvl1pPr>
              <a:lnSpc>
                <a:spcPct val="100000"/>
              </a:lnSpc>
              <a:defRPr sz="4400">
                <a:solidFill>
                  <a:schemeClr val="accent4"/>
                </a:solidFill>
              </a:defRPr>
            </a:lvl1pPr>
          </a:lstStyle>
          <a:p>
            <a:r>
              <a:rPr lang="nl-NL" dirty="0"/>
              <a:t>Klik hier voor een pakkende titel of stelling</a:t>
            </a:r>
            <a:endParaRPr lang="en-US" dirty="0"/>
          </a:p>
        </p:txBody>
      </p:sp>
      <p:sp>
        <p:nvSpPr>
          <p:cNvPr id="11" name="Tijdelijke aanduiding voor afbeelding 10"/>
          <p:cNvSpPr>
            <a:spLocks noGrp="1"/>
          </p:cNvSpPr>
          <p:nvPr>
            <p:ph type="pic" sz="quarter" idx="10"/>
          </p:nvPr>
        </p:nvSpPr>
        <p:spPr>
          <a:xfrm>
            <a:off x="6576485" y="1"/>
            <a:ext cx="5615516" cy="5580063"/>
          </a:xfrm>
          <a:solidFill>
            <a:schemeClr val="tx2">
              <a:lumMod val="40000"/>
              <a:lumOff val="60000"/>
            </a:schemeClr>
          </a:solidFill>
        </p:spPr>
        <p:txBody>
          <a:bodyPr>
            <a:normAutofit/>
          </a:bodyPr>
          <a:lstStyle>
            <a:lvl1pPr marL="0" indent="0" algn="ctr">
              <a:buNone/>
              <a:defRPr sz="2000"/>
            </a:lvl1pPr>
          </a:lstStyle>
          <a:p>
            <a:r>
              <a:rPr lang="nl-NL" dirty="0"/>
              <a:t>Klik op het pictogram als u een afbeelding wilt toevoegen</a:t>
            </a:r>
          </a:p>
        </p:txBody>
      </p:sp>
    </p:spTree>
    <p:extLst>
      <p:ext uri="{BB962C8B-B14F-4D97-AF65-F5344CB8AC3E}">
        <p14:creationId xmlns:p14="http://schemas.microsoft.com/office/powerpoint/2010/main" val="18241766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telling roz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1"/>
            <a:ext cx="6576000" cy="5580000"/>
          </a:xfrm>
          <a:solidFill>
            <a:schemeClr val="accent6"/>
          </a:solidFill>
        </p:spPr>
        <p:txBody>
          <a:bodyPr lIns="360000" tIns="360000" rIns="144000" anchor="t" anchorCtr="0">
            <a:normAutofit/>
          </a:bodyPr>
          <a:lstStyle>
            <a:lvl1pPr>
              <a:lnSpc>
                <a:spcPct val="100000"/>
              </a:lnSpc>
              <a:defRPr sz="4400">
                <a:solidFill>
                  <a:schemeClr val="tx2"/>
                </a:solidFill>
              </a:defRPr>
            </a:lvl1pPr>
          </a:lstStyle>
          <a:p>
            <a:r>
              <a:rPr lang="nl-NL" dirty="0"/>
              <a:t>Klik hier voor een pakkende titel of stelling</a:t>
            </a:r>
            <a:endParaRPr lang="en-US" dirty="0"/>
          </a:p>
        </p:txBody>
      </p:sp>
      <p:sp>
        <p:nvSpPr>
          <p:cNvPr id="11" name="Tijdelijke aanduiding voor afbeelding 10"/>
          <p:cNvSpPr>
            <a:spLocks noGrp="1"/>
          </p:cNvSpPr>
          <p:nvPr>
            <p:ph type="pic" sz="quarter" idx="10"/>
          </p:nvPr>
        </p:nvSpPr>
        <p:spPr>
          <a:xfrm>
            <a:off x="6576485" y="1"/>
            <a:ext cx="5615516" cy="5580063"/>
          </a:xfrm>
          <a:solidFill>
            <a:schemeClr val="tx2">
              <a:lumMod val="40000"/>
              <a:lumOff val="60000"/>
            </a:schemeClr>
          </a:solidFill>
        </p:spPr>
        <p:txBody>
          <a:bodyPr>
            <a:normAutofit/>
          </a:bodyPr>
          <a:lstStyle>
            <a:lvl1pPr marL="0" indent="0" algn="ctr">
              <a:buNone/>
              <a:defRPr sz="2000"/>
            </a:lvl1pPr>
          </a:lstStyle>
          <a:p>
            <a:r>
              <a:rPr lang="nl-NL" dirty="0"/>
              <a:t>Klik op het pictogram als u een afbeelding wilt toevoegen</a:t>
            </a:r>
          </a:p>
        </p:txBody>
      </p:sp>
    </p:spTree>
    <p:extLst>
      <p:ext uri="{BB962C8B-B14F-4D97-AF65-F5344CB8AC3E}">
        <p14:creationId xmlns:p14="http://schemas.microsoft.com/office/powerpoint/2010/main" val="4357944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telling blauw">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1"/>
            <a:ext cx="6576000" cy="5580000"/>
          </a:xfrm>
          <a:solidFill>
            <a:schemeClr val="accent1"/>
          </a:solidFill>
        </p:spPr>
        <p:txBody>
          <a:bodyPr lIns="360000" tIns="360000" rIns="144000" anchor="t" anchorCtr="0">
            <a:normAutofit/>
          </a:bodyPr>
          <a:lstStyle>
            <a:lvl1pPr>
              <a:lnSpc>
                <a:spcPct val="100000"/>
              </a:lnSpc>
              <a:defRPr sz="4400">
                <a:solidFill>
                  <a:schemeClr val="tx2"/>
                </a:solidFill>
              </a:defRPr>
            </a:lvl1pPr>
          </a:lstStyle>
          <a:p>
            <a:r>
              <a:rPr lang="nl-NL" dirty="0"/>
              <a:t>Klik hier voor een pakkende titel of stelling</a:t>
            </a:r>
            <a:endParaRPr lang="en-US" dirty="0"/>
          </a:p>
        </p:txBody>
      </p:sp>
      <p:sp>
        <p:nvSpPr>
          <p:cNvPr id="11" name="Tijdelijke aanduiding voor afbeelding 10"/>
          <p:cNvSpPr>
            <a:spLocks noGrp="1"/>
          </p:cNvSpPr>
          <p:nvPr>
            <p:ph type="pic" sz="quarter" idx="10"/>
          </p:nvPr>
        </p:nvSpPr>
        <p:spPr>
          <a:xfrm>
            <a:off x="6576485" y="1"/>
            <a:ext cx="5615516" cy="5580063"/>
          </a:xfrm>
          <a:solidFill>
            <a:schemeClr val="tx2">
              <a:lumMod val="40000"/>
              <a:lumOff val="60000"/>
            </a:schemeClr>
          </a:solidFill>
        </p:spPr>
        <p:txBody>
          <a:bodyPr>
            <a:normAutofit/>
          </a:bodyPr>
          <a:lstStyle>
            <a:lvl1pPr marL="0" indent="0" algn="ctr">
              <a:buNone/>
              <a:defRPr sz="2000"/>
            </a:lvl1pPr>
          </a:lstStyle>
          <a:p>
            <a:r>
              <a:rPr lang="nl-NL" dirty="0"/>
              <a:t>Klik op het pictogram als u een afbeelding wilt toevoegen</a:t>
            </a:r>
          </a:p>
        </p:txBody>
      </p:sp>
    </p:spTree>
    <p:extLst>
      <p:ext uri="{BB962C8B-B14F-4D97-AF65-F5344CB8AC3E}">
        <p14:creationId xmlns:p14="http://schemas.microsoft.com/office/powerpoint/2010/main" val="17490362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telling geel">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1"/>
            <a:ext cx="6576000" cy="5580000"/>
          </a:xfrm>
          <a:solidFill>
            <a:schemeClr val="accent4"/>
          </a:solidFill>
        </p:spPr>
        <p:txBody>
          <a:bodyPr lIns="360000" tIns="360000" rIns="144000" anchor="t" anchorCtr="0">
            <a:normAutofit/>
          </a:bodyPr>
          <a:lstStyle>
            <a:lvl1pPr>
              <a:lnSpc>
                <a:spcPct val="100000"/>
              </a:lnSpc>
              <a:defRPr sz="4400">
                <a:solidFill>
                  <a:schemeClr val="tx2"/>
                </a:solidFill>
              </a:defRPr>
            </a:lvl1pPr>
          </a:lstStyle>
          <a:p>
            <a:r>
              <a:rPr lang="nl-NL" dirty="0"/>
              <a:t>Klik hier voor een pakkende titel of stelling</a:t>
            </a:r>
            <a:endParaRPr lang="en-US" dirty="0"/>
          </a:p>
        </p:txBody>
      </p:sp>
      <p:sp>
        <p:nvSpPr>
          <p:cNvPr id="11" name="Tijdelijke aanduiding voor afbeelding 10"/>
          <p:cNvSpPr>
            <a:spLocks noGrp="1"/>
          </p:cNvSpPr>
          <p:nvPr>
            <p:ph type="pic" sz="quarter" idx="10"/>
          </p:nvPr>
        </p:nvSpPr>
        <p:spPr>
          <a:xfrm>
            <a:off x="6576485" y="1"/>
            <a:ext cx="5615516" cy="5580063"/>
          </a:xfrm>
          <a:solidFill>
            <a:schemeClr val="tx2">
              <a:lumMod val="40000"/>
              <a:lumOff val="60000"/>
            </a:schemeClr>
          </a:solidFill>
        </p:spPr>
        <p:txBody>
          <a:bodyPr>
            <a:normAutofit/>
          </a:bodyPr>
          <a:lstStyle>
            <a:lvl1pPr marL="0" indent="0" algn="ctr">
              <a:buNone/>
              <a:defRPr sz="2000"/>
            </a:lvl1pPr>
          </a:lstStyle>
          <a:p>
            <a:r>
              <a:rPr lang="nl-NL" dirty="0"/>
              <a:t>Klik op het pictogram als u een afbeelding wilt toevoegen</a:t>
            </a:r>
          </a:p>
        </p:txBody>
      </p:sp>
    </p:spTree>
    <p:extLst>
      <p:ext uri="{BB962C8B-B14F-4D97-AF65-F5344CB8AC3E}">
        <p14:creationId xmlns:p14="http://schemas.microsoft.com/office/powerpoint/2010/main" val="19723870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telling grij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1"/>
            <a:ext cx="6576000" cy="5580000"/>
          </a:xfrm>
          <a:solidFill>
            <a:schemeClr val="tx2"/>
          </a:solidFill>
        </p:spPr>
        <p:txBody>
          <a:bodyPr lIns="360000" tIns="360000" rIns="144000" anchor="t" anchorCtr="0">
            <a:normAutofit/>
          </a:bodyPr>
          <a:lstStyle>
            <a:lvl1pPr>
              <a:lnSpc>
                <a:spcPct val="100000"/>
              </a:lnSpc>
              <a:defRPr sz="4400">
                <a:solidFill>
                  <a:schemeClr val="accent4"/>
                </a:solidFill>
              </a:defRPr>
            </a:lvl1pPr>
          </a:lstStyle>
          <a:p>
            <a:r>
              <a:rPr lang="nl-NL" dirty="0"/>
              <a:t>Klik hier voor een pakkende titel of stelling</a:t>
            </a:r>
            <a:endParaRPr lang="en-US" dirty="0"/>
          </a:p>
        </p:txBody>
      </p:sp>
      <p:sp>
        <p:nvSpPr>
          <p:cNvPr id="11" name="Tijdelijke aanduiding voor afbeelding 10"/>
          <p:cNvSpPr>
            <a:spLocks noGrp="1"/>
          </p:cNvSpPr>
          <p:nvPr>
            <p:ph type="pic" sz="quarter" idx="10"/>
          </p:nvPr>
        </p:nvSpPr>
        <p:spPr>
          <a:xfrm>
            <a:off x="6576485" y="1"/>
            <a:ext cx="5615516" cy="5580063"/>
          </a:xfrm>
          <a:solidFill>
            <a:schemeClr val="tx2">
              <a:lumMod val="40000"/>
              <a:lumOff val="60000"/>
            </a:schemeClr>
          </a:solidFill>
        </p:spPr>
        <p:txBody>
          <a:bodyPr>
            <a:normAutofit/>
          </a:bodyPr>
          <a:lstStyle>
            <a:lvl1pPr marL="0" indent="0" algn="ctr">
              <a:buNone/>
              <a:defRPr sz="2000"/>
            </a:lvl1pPr>
          </a:lstStyle>
          <a:p>
            <a:r>
              <a:rPr lang="nl-NL" dirty="0"/>
              <a:t>Klik op het pictogram als u een afbeelding wilt toevoegen</a:t>
            </a:r>
          </a:p>
        </p:txBody>
      </p:sp>
    </p:spTree>
    <p:extLst>
      <p:ext uri="{BB962C8B-B14F-4D97-AF65-F5344CB8AC3E}">
        <p14:creationId xmlns:p14="http://schemas.microsoft.com/office/powerpoint/2010/main" val="11057277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telling groe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1"/>
            <a:ext cx="6576000" cy="5580000"/>
          </a:xfrm>
          <a:solidFill>
            <a:schemeClr val="accent2"/>
          </a:solidFill>
        </p:spPr>
        <p:txBody>
          <a:bodyPr lIns="360000" tIns="360000" rIns="144000" anchor="t" anchorCtr="0">
            <a:normAutofit/>
          </a:bodyPr>
          <a:lstStyle>
            <a:lvl1pPr>
              <a:lnSpc>
                <a:spcPct val="100000"/>
              </a:lnSpc>
              <a:defRPr sz="4400">
                <a:solidFill>
                  <a:schemeClr val="accent4"/>
                </a:solidFill>
              </a:defRPr>
            </a:lvl1pPr>
          </a:lstStyle>
          <a:p>
            <a:r>
              <a:rPr lang="nl-NL" dirty="0"/>
              <a:t>Klik hier voor een pakkende titel of stelling</a:t>
            </a:r>
            <a:endParaRPr lang="en-US" dirty="0"/>
          </a:p>
        </p:txBody>
      </p:sp>
      <p:sp>
        <p:nvSpPr>
          <p:cNvPr id="11" name="Tijdelijke aanduiding voor afbeelding 10"/>
          <p:cNvSpPr>
            <a:spLocks noGrp="1"/>
          </p:cNvSpPr>
          <p:nvPr>
            <p:ph type="pic" sz="quarter" idx="10"/>
          </p:nvPr>
        </p:nvSpPr>
        <p:spPr>
          <a:xfrm>
            <a:off x="6576485" y="1"/>
            <a:ext cx="5615516" cy="5580063"/>
          </a:xfrm>
          <a:solidFill>
            <a:schemeClr val="tx2">
              <a:lumMod val="40000"/>
              <a:lumOff val="60000"/>
            </a:schemeClr>
          </a:solidFill>
        </p:spPr>
        <p:txBody>
          <a:bodyPr>
            <a:normAutofit/>
          </a:bodyPr>
          <a:lstStyle>
            <a:lvl1pPr marL="0" indent="0" algn="ctr">
              <a:buNone/>
              <a:defRPr sz="2000"/>
            </a:lvl1pPr>
          </a:lstStyle>
          <a:p>
            <a:r>
              <a:rPr lang="nl-NL" dirty="0"/>
              <a:t>Klik op het pictogram als u een afbeelding wilt toevoegen</a:t>
            </a:r>
          </a:p>
        </p:txBody>
      </p:sp>
    </p:spTree>
    <p:extLst>
      <p:ext uri="{BB962C8B-B14F-4D97-AF65-F5344CB8AC3E}">
        <p14:creationId xmlns:p14="http://schemas.microsoft.com/office/powerpoint/2010/main" val="23631086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telling magenta">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1"/>
            <a:ext cx="6576000" cy="5580000"/>
          </a:xfrm>
          <a:solidFill>
            <a:schemeClr val="accent3"/>
          </a:solidFill>
        </p:spPr>
        <p:txBody>
          <a:bodyPr lIns="360000" tIns="360000" rIns="144000" anchor="t" anchorCtr="0">
            <a:normAutofit/>
          </a:bodyPr>
          <a:lstStyle>
            <a:lvl1pPr>
              <a:lnSpc>
                <a:spcPct val="100000"/>
              </a:lnSpc>
              <a:defRPr sz="4400">
                <a:solidFill>
                  <a:schemeClr val="bg1"/>
                </a:solidFill>
              </a:defRPr>
            </a:lvl1pPr>
          </a:lstStyle>
          <a:p>
            <a:r>
              <a:rPr lang="nl-NL" dirty="0"/>
              <a:t>Klik hier voor een pakkende titel of stelling</a:t>
            </a:r>
            <a:endParaRPr lang="en-US" dirty="0"/>
          </a:p>
        </p:txBody>
      </p:sp>
      <p:sp>
        <p:nvSpPr>
          <p:cNvPr id="11" name="Tijdelijke aanduiding voor afbeelding 10"/>
          <p:cNvSpPr>
            <a:spLocks noGrp="1"/>
          </p:cNvSpPr>
          <p:nvPr>
            <p:ph type="pic" sz="quarter" idx="10"/>
          </p:nvPr>
        </p:nvSpPr>
        <p:spPr>
          <a:xfrm>
            <a:off x="6576485" y="1"/>
            <a:ext cx="5615516" cy="5580063"/>
          </a:xfrm>
          <a:solidFill>
            <a:schemeClr val="tx2">
              <a:lumMod val="40000"/>
              <a:lumOff val="60000"/>
            </a:schemeClr>
          </a:solidFill>
        </p:spPr>
        <p:txBody>
          <a:bodyPr>
            <a:normAutofit/>
          </a:bodyPr>
          <a:lstStyle>
            <a:lvl1pPr marL="0" indent="0" algn="ctr">
              <a:buNone/>
              <a:defRPr sz="2000"/>
            </a:lvl1pPr>
          </a:lstStyle>
          <a:p>
            <a:r>
              <a:rPr lang="nl-NL" dirty="0"/>
              <a:t>Klik op het pictogram als u een afbeelding wilt toevoegen</a:t>
            </a:r>
          </a:p>
        </p:txBody>
      </p:sp>
    </p:spTree>
    <p:extLst>
      <p:ext uri="{BB962C8B-B14F-4D97-AF65-F5344CB8AC3E}">
        <p14:creationId xmlns:p14="http://schemas.microsoft.com/office/powerpoint/2010/main" val="38211928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Afbeelding">
    <p:spTree>
      <p:nvGrpSpPr>
        <p:cNvPr id="1" name=""/>
        <p:cNvGrpSpPr/>
        <p:nvPr/>
      </p:nvGrpSpPr>
      <p:grpSpPr>
        <a:xfrm>
          <a:off x="0" y="0"/>
          <a:ext cx="0" cy="0"/>
          <a:chOff x="0" y="0"/>
          <a:chExt cx="0" cy="0"/>
        </a:xfrm>
      </p:grpSpPr>
      <p:sp>
        <p:nvSpPr>
          <p:cNvPr id="11" name="Tijdelijke aanduiding voor afbeelding 10"/>
          <p:cNvSpPr>
            <a:spLocks noGrp="1"/>
          </p:cNvSpPr>
          <p:nvPr>
            <p:ph type="pic" sz="quarter" idx="10"/>
          </p:nvPr>
        </p:nvSpPr>
        <p:spPr>
          <a:xfrm>
            <a:off x="1" y="1"/>
            <a:ext cx="12192000" cy="5580063"/>
          </a:xfrm>
          <a:solidFill>
            <a:schemeClr val="tx2">
              <a:lumMod val="40000"/>
              <a:lumOff val="60000"/>
            </a:schemeClr>
          </a:solidFill>
        </p:spPr>
        <p:txBody>
          <a:bodyPr>
            <a:normAutofit/>
          </a:bodyPr>
          <a:lstStyle>
            <a:lvl1pPr marL="0" indent="0" algn="ctr">
              <a:buNone/>
              <a:defRPr sz="2000"/>
            </a:lvl1pPr>
          </a:lstStyle>
          <a:p>
            <a:r>
              <a:rPr lang="nl-NL" dirty="0"/>
              <a:t>Klik op het pictogram als u een afbeelding wilt toevoegen</a:t>
            </a:r>
          </a:p>
        </p:txBody>
      </p:sp>
    </p:spTree>
    <p:extLst>
      <p:ext uri="{BB962C8B-B14F-4D97-AF65-F5344CB8AC3E}">
        <p14:creationId xmlns:p14="http://schemas.microsoft.com/office/powerpoint/2010/main" val="59633418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Afbeelding + rood">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3422822"/>
            <a:ext cx="12192000" cy="2157178"/>
          </a:xfrm>
          <a:solidFill>
            <a:schemeClr val="accent5"/>
          </a:solidFill>
        </p:spPr>
        <p:txBody>
          <a:bodyPr lIns="720000" tIns="0" rIns="720000" anchor="ctr" anchorCtr="0">
            <a:normAutofit/>
          </a:bodyPr>
          <a:lstStyle>
            <a:lvl1pPr>
              <a:lnSpc>
                <a:spcPct val="100000"/>
              </a:lnSpc>
              <a:defRPr sz="4400">
                <a:solidFill>
                  <a:schemeClr val="accent4"/>
                </a:solidFill>
              </a:defRPr>
            </a:lvl1pPr>
          </a:lstStyle>
          <a:p>
            <a:r>
              <a:rPr lang="nl-NL" dirty="0"/>
              <a:t>Klik hier voor een pakkende titel of stelling</a:t>
            </a:r>
            <a:endParaRPr lang="en-US" dirty="0"/>
          </a:p>
        </p:txBody>
      </p:sp>
      <p:sp>
        <p:nvSpPr>
          <p:cNvPr id="11" name="Tijdelijke aanduiding voor afbeelding 10"/>
          <p:cNvSpPr>
            <a:spLocks noGrp="1"/>
          </p:cNvSpPr>
          <p:nvPr>
            <p:ph type="pic" sz="quarter" idx="10"/>
          </p:nvPr>
        </p:nvSpPr>
        <p:spPr>
          <a:xfrm>
            <a:off x="1" y="1"/>
            <a:ext cx="12192000" cy="3422821"/>
          </a:xfrm>
          <a:solidFill>
            <a:schemeClr val="tx2">
              <a:lumMod val="40000"/>
              <a:lumOff val="60000"/>
            </a:schemeClr>
          </a:solidFill>
        </p:spPr>
        <p:txBody>
          <a:bodyPr>
            <a:normAutofit/>
          </a:bodyPr>
          <a:lstStyle>
            <a:lvl1pPr marL="0" indent="0" algn="ctr">
              <a:buNone/>
              <a:defRPr sz="2000"/>
            </a:lvl1pPr>
          </a:lstStyle>
          <a:p>
            <a:r>
              <a:rPr lang="nl-NL" dirty="0"/>
              <a:t>Klik op het pictogram als u een afbeelding wilt toevoegen</a:t>
            </a:r>
          </a:p>
        </p:txBody>
      </p:sp>
    </p:spTree>
    <p:extLst>
      <p:ext uri="{BB962C8B-B14F-4D97-AF65-F5344CB8AC3E}">
        <p14:creationId xmlns:p14="http://schemas.microsoft.com/office/powerpoint/2010/main" val="2427626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eldia geel-magenta">
    <p:spTree>
      <p:nvGrpSpPr>
        <p:cNvPr id="1" name=""/>
        <p:cNvGrpSpPr/>
        <p:nvPr/>
      </p:nvGrpSpPr>
      <p:grpSpPr>
        <a:xfrm>
          <a:off x="0" y="0"/>
          <a:ext cx="0" cy="0"/>
          <a:chOff x="0" y="0"/>
          <a:chExt cx="0" cy="0"/>
        </a:xfrm>
      </p:grpSpPr>
      <p:sp>
        <p:nvSpPr>
          <p:cNvPr id="7" name="Rechthoek 6"/>
          <p:cNvSpPr/>
          <p:nvPr userDrawn="1"/>
        </p:nvSpPr>
        <p:spPr>
          <a:xfrm>
            <a:off x="0" y="0"/>
            <a:ext cx="8640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800" dirty="0">
              <a:solidFill>
                <a:schemeClr val="accent4"/>
              </a:solidFill>
            </a:endParaRPr>
          </a:p>
        </p:txBody>
      </p:sp>
      <p:sp>
        <p:nvSpPr>
          <p:cNvPr id="2" name="Title 1"/>
          <p:cNvSpPr>
            <a:spLocks noGrp="1"/>
          </p:cNvSpPr>
          <p:nvPr>
            <p:ph type="ctrTitle"/>
          </p:nvPr>
        </p:nvSpPr>
        <p:spPr>
          <a:xfrm>
            <a:off x="2064000" y="345989"/>
            <a:ext cx="5086443" cy="3163974"/>
          </a:xfrm>
        </p:spPr>
        <p:txBody>
          <a:bodyPr anchor="t" anchorCtr="0">
            <a:normAutofit/>
          </a:bodyPr>
          <a:lstStyle>
            <a:lvl1pPr algn="l">
              <a:defRPr sz="4400">
                <a:solidFill>
                  <a:schemeClr val="tx2"/>
                </a:solidFill>
              </a:defRPr>
            </a:lvl1pPr>
          </a:lstStyle>
          <a:p>
            <a:r>
              <a:rPr lang="nl-NL"/>
              <a:t>Klik om de stijl te bewerken</a:t>
            </a:r>
            <a:endParaRPr lang="en-US" dirty="0"/>
          </a:p>
        </p:txBody>
      </p:sp>
      <p:sp>
        <p:nvSpPr>
          <p:cNvPr id="3" name="Subtitle 2"/>
          <p:cNvSpPr>
            <a:spLocks noGrp="1"/>
          </p:cNvSpPr>
          <p:nvPr>
            <p:ph type="subTitle" idx="1"/>
          </p:nvPr>
        </p:nvSpPr>
        <p:spPr>
          <a:xfrm>
            <a:off x="2064000" y="3602038"/>
            <a:ext cx="5086443" cy="1655762"/>
          </a:xfrm>
        </p:spPr>
        <p:txBody>
          <a:bodyPr>
            <a:normAutofit/>
          </a:bodyPr>
          <a:lstStyle>
            <a:lvl1pPr marL="0" indent="0" algn="l">
              <a:lnSpc>
                <a:spcPct val="100000"/>
              </a:lnSpc>
              <a:spcBef>
                <a:spcPts val="0"/>
              </a:spcBef>
              <a:buNone/>
              <a:defRPr sz="25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en-US" dirty="0"/>
          </a:p>
        </p:txBody>
      </p:sp>
      <p:sp>
        <p:nvSpPr>
          <p:cNvPr id="9" name="Rechthoek 8"/>
          <p:cNvSpPr/>
          <p:nvPr userDrawn="1"/>
        </p:nvSpPr>
        <p:spPr>
          <a:xfrm>
            <a:off x="8640000" y="0"/>
            <a:ext cx="3552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800" dirty="0"/>
          </a:p>
        </p:txBody>
      </p:sp>
      <p:pic>
        <p:nvPicPr>
          <p:cNvPr id="8" name="Afbeelding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078286" y="1700634"/>
            <a:ext cx="3493311" cy="3456732"/>
          </a:xfrm>
          <a:prstGeom prst="rect">
            <a:avLst/>
          </a:prstGeom>
        </p:spPr>
      </p:pic>
      <p:pic>
        <p:nvPicPr>
          <p:cNvPr id="10" name="Afbeelding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328400" y="5954400"/>
            <a:ext cx="2040640" cy="714757"/>
          </a:xfrm>
          <a:prstGeom prst="rect">
            <a:avLst/>
          </a:prstGeom>
        </p:spPr>
      </p:pic>
    </p:spTree>
    <p:extLst>
      <p:ext uri="{BB962C8B-B14F-4D97-AF65-F5344CB8AC3E}">
        <p14:creationId xmlns:p14="http://schemas.microsoft.com/office/powerpoint/2010/main" val="2304956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Afbeelding + roz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3422822"/>
            <a:ext cx="12192000" cy="2157178"/>
          </a:xfrm>
          <a:solidFill>
            <a:schemeClr val="accent6"/>
          </a:solidFill>
        </p:spPr>
        <p:txBody>
          <a:bodyPr lIns="720000" tIns="0" rIns="720000" anchor="ctr" anchorCtr="0">
            <a:normAutofit/>
          </a:bodyPr>
          <a:lstStyle>
            <a:lvl1pPr>
              <a:lnSpc>
                <a:spcPct val="100000"/>
              </a:lnSpc>
              <a:defRPr sz="4400">
                <a:solidFill>
                  <a:schemeClr val="tx2"/>
                </a:solidFill>
              </a:defRPr>
            </a:lvl1pPr>
          </a:lstStyle>
          <a:p>
            <a:r>
              <a:rPr lang="nl-NL" dirty="0"/>
              <a:t>Klik hier voor een pakkende titel of stelling</a:t>
            </a:r>
            <a:endParaRPr lang="en-US" dirty="0"/>
          </a:p>
        </p:txBody>
      </p:sp>
      <p:sp>
        <p:nvSpPr>
          <p:cNvPr id="11" name="Tijdelijke aanduiding voor afbeelding 10"/>
          <p:cNvSpPr>
            <a:spLocks noGrp="1"/>
          </p:cNvSpPr>
          <p:nvPr>
            <p:ph type="pic" sz="quarter" idx="10"/>
          </p:nvPr>
        </p:nvSpPr>
        <p:spPr>
          <a:xfrm>
            <a:off x="1" y="1"/>
            <a:ext cx="12192000" cy="3422821"/>
          </a:xfrm>
          <a:solidFill>
            <a:schemeClr val="tx2">
              <a:lumMod val="40000"/>
              <a:lumOff val="60000"/>
            </a:schemeClr>
          </a:solidFill>
        </p:spPr>
        <p:txBody>
          <a:bodyPr>
            <a:normAutofit/>
          </a:bodyPr>
          <a:lstStyle>
            <a:lvl1pPr marL="0" indent="0" algn="ctr">
              <a:buNone/>
              <a:defRPr sz="2000"/>
            </a:lvl1pPr>
          </a:lstStyle>
          <a:p>
            <a:r>
              <a:rPr lang="nl-NL" dirty="0"/>
              <a:t>Klik op het pictogram als u een afbeelding wilt toevoegen</a:t>
            </a:r>
          </a:p>
        </p:txBody>
      </p:sp>
    </p:spTree>
    <p:extLst>
      <p:ext uri="{BB962C8B-B14F-4D97-AF65-F5344CB8AC3E}">
        <p14:creationId xmlns:p14="http://schemas.microsoft.com/office/powerpoint/2010/main" val="51483371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Afbeelding + blauw">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3422822"/>
            <a:ext cx="12192000" cy="2157178"/>
          </a:xfrm>
          <a:solidFill>
            <a:schemeClr val="accent1"/>
          </a:solidFill>
        </p:spPr>
        <p:txBody>
          <a:bodyPr lIns="720000" tIns="0" rIns="720000" anchor="ctr" anchorCtr="0">
            <a:normAutofit/>
          </a:bodyPr>
          <a:lstStyle>
            <a:lvl1pPr>
              <a:lnSpc>
                <a:spcPct val="100000"/>
              </a:lnSpc>
              <a:defRPr sz="4400">
                <a:solidFill>
                  <a:schemeClr val="tx2"/>
                </a:solidFill>
              </a:defRPr>
            </a:lvl1pPr>
          </a:lstStyle>
          <a:p>
            <a:r>
              <a:rPr lang="nl-NL" dirty="0"/>
              <a:t>Klik hier voor een pakkende titel of stelling</a:t>
            </a:r>
            <a:endParaRPr lang="en-US" dirty="0"/>
          </a:p>
        </p:txBody>
      </p:sp>
      <p:sp>
        <p:nvSpPr>
          <p:cNvPr id="11" name="Tijdelijke aanduiding voor afbeelding 10"/>
          <p:cNvSpPr>
            <a:spLocks noGrp="1"/>
          </p:cNvSpPr>
          <p:nvPr>
            <p:ph type="pic" sz="quarter" idx="10"/>
          </p:nvPr>
        </p:nvSpPr>
        <p:spPr>
          <a:xfrm>
            <a:off x="1" y="1"/>
            <a:ext cx="12192000" cy="3422821"/>
          </a:xfrm>
          <a:solidFill>
            <a:schemeClr val="tx2">
              <a:lumMod val="40000"/>
              <a:lumOff val="60000"/>
            </a:schemeClr>
          </a:solidFill>
        </p:spPr>
        <p:txBody>
          <a:bodyPr>
            <a:normAutofit/>
          </a:bodyPr>
          <a:lstStyle>
            <a:lvl1pPr marL="0" indent="0" algn="ctr">
              <a:buNone/>
              <a:defRPr sz="2000">
                <a:solidFill>
                  <a:schemeClr val="tx2"/>
                </a:solidFill>
              </a:defRPr>
            </a:lvl1pPr>
          </a:lstStyle>
          <a:p>
            <a:r>
              <a:rPr lang="nl-NL" dirty="0"/>
              <a:t>Klik op het pictogram als u een afbeelding wilt toevoegen</a:t>
            </a:r>
          </a:p>
        </p:txBody>
      </p:sp>
    </p:spTree>
    <p:extLst>
      <p:ext uri="{BB962C8B-B14F-4D97-AF65-F5344CB8AC3E}">
        <p14:creationId xmlns:p14="http://schemas.microsoft.com/office/powerpoint/2010/main" val="13688469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Afbeelding + geel">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3422822"/>
            <a:ext cx="12192000" cy="2157178"/>
          </a:xfrm>
          <a:solidFill>
            <a:schemeClr val="accent4"/>
          </a:solidFill>
        </p:spPr>
        <p:txBody>
          <a:bodyPr lIns="720000" tIns="0" rIns="720000" anchor="ctr" anchorCtr="0">
            <a:normAutofit/>
          </a:bodyPr>
          <a:lstStyle>
            <a:lvl1pPr>
              <a:lnSpc>
                <a:spcPct val="100000"/>
              </a:lnSpc>
              <a:defRPr sz="4400">
                <a:solidFill>
                  <a:schemeClr val="tx2"/>
                </a:solidFill>
              </a:defRPr>
            </a:lvl1pPr>
          </a:lstStyle>
          <a:p>
            <a:r>
              <a:rPr lang="nl-NL" dirty="0"/>
              <a:t>Klik hier voor een pakkende titel of stelling</a:t>
            </a:r>
            <a:endParaRPr lang="en-US" dirty="0"/>
          </a:p>
        </p:txBody>
      </p:sp>
      <p:sp>
        <p:nvSpPr>
          <p:cNvPr id="11" name="Tijdelijke aanduiding voor afbeelding 10"/>
          <p:cNvSpPr>
            <a:spLocks noGrp="1"/>
          </p:cNvSpPr>
          <p:nvPr>
            <p:ph type="pic" sz="quarter" idx="10"/>
          </p:nvPr>
        </p:nvSpPr>
        <p:spPr>
          <a:xfrm>
            <a:off x="1" y="1"/>
            <a:ext cx="12192000" cy="3422821"/>
          </a:xfrm>
          <a:solidFill>
            <a:schemeClr val="tx2">
              <a:lumMod val="40000"/>
              <a:lumOff val="60000"/>
            </a:schemeClr>
          </a:solidFill>
        </p:spPr>
        <p:txBody>
          <a:bodyPr>
            <a:normAutofit/>
          </a:bodyPr>
          <a:lstStyle>
            <a:lvl1pPr marL="0" indent="0" algn="ctr">
              <a:buNone/>
              <a:defRPr sz="2000"/>
            </a:lvl1pPr>
          </a:lstStyle>
          <a:p>
            <a:r>
              <a:rPr lang="nl-NL" dirty="0"/>
              <a:t>Klik op het pictogram als u een afbeelding wilt toevoegen</a:t>
            </a:r>
          </a:p>
        </p:txBody>
      </p:sp>
    </p:spTree>
    <p:extLst>
      <p:ext uri="{BB962C8B-B14F-4D97-AF65-F5344CB8AC3E}">
        <p14:creationId xmlns:p14="http://schemas.microsoft.com/office/powerpoint/2010/main" val="17805460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Afbeelding + grij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3422822"/>
            <a:ext cx="12192000" cy="2157178"/>
          </a:xfrm>
          <a:solidFill>
            <a:schemeClr val="tx2"/>
          </a:solidFill>
        </p:spPr>
        <p:txBody>
          <a:bodyPr lIns="720000" tIns="0" rIns="720000" anchor="ctr" anchorCtr="0">
            <a:normAutofit/>
          </a:bodyPr>
          <a:lstStyle>
            <a:lvl1pPr>
              <a:lnSpc>
                <a:spcPct val="100000"/>
              </a:lnSpc>
              <a:defRPr sz="4400">
                <a:solidFill>
                  <a:schemeClr val="accent4"/>
                </a:solidFill>
              </a:defRPr>
            </a:lvl1pPr>
          </a:lstStyle>
          <a:p>
            <a:r>
              <a:rPr lang="nl-NL" dirty="0"/>
              <a:t>Klik hier voor een pakkende titel of stelling</a:t>
            </a:r>
            <a:endParaRPr lang="en-US" dirty="0"/>
          </a:p>
        </p:txBody>
      </p:sp>
      <p:sp>
        <p:nvSpPr>
          <p:cNvPr id="11" name="Tijdelijke aanduiding voor afbeelding 10"/>
          <p:cNvSpPr>
            <a:spLocks noGrp="1"/>
          </p:cNvSpPr>
          <p:nvPr>
            <p:ph type="pic" sz="quarter" idx="10"/>
          </p:nvPr>
        </p:nvSpPr>
        <p:spPr>
          <a:xfrm>
            <a:off x="1" y="1"/>
            <a:ext cx="12192000" cy="3422821"/>
          </a:xfrm>
          <a:solidFill>
            <a:schemeClr val="tx2">
              <a:lumMod val="40000"/>
              <a:lumOff val="60000"/>
            </a:schemeClr>
          </a:solidFill>
        </p:spPr>
        <p:txBody>
          <a:bodyPr>
            <a:normAutofit/>
          </a:bodyPr>
          <a:lstStyle>
            <a:lvl1pPr marL="0" indent="0" algn="ctr">
              <a:buNone/>
              <a:defRPr sz="2000"/>
            </a:lvl1pPr>
          </a:lstStyle>
          <a:p>
            <a:r>
              <a:rPr lang="nl-NL" dirty="0"/>
              <a:t>Klik op het pictogram als u een afbeelding wilt toevoegen</a:t>
            </a:r>
          </a:p>
        </p:txBody>
      </p:sp>
    </p:spTree>
    <p:extLst>
      <p:ext uri="{BB962C8B-B14F-4D97-AF65-F5344CB8AC3E}">
        <p14:creationId xmlns:p14="http://schemas.microsoft.com/office/powerpoint/2010/main" val="146715485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Afbeelding + groe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3422822"/>
            <a:ext cx="12192000" cy="2157178"/>
          </a:xfrm>
          <a:solidFill>
            <a:schemeClr val="accent2"/>
          </a:solidFill>
        </p:spPr>
        <p:txBody>
          <a:bodyPr lIns="720000" tIns="0" rIns="720000" anchor="ctr" anchorCtr="0">
            <a:normAutofit/>
          </a:bodyPr>
          <a:lstStyle>
            <a:lvl1pPr>
              <a:lnSpc>
                <a:spcPct val="100000"/>
              </a:lnSpc>
              <a:defRPr sz="4400">
                <a:solidFill>
                  <a:schemeClr val="accent4"/>
                </a:solidFill>
              </a:defRPr>
            </a:lvl1pPr>
          </a:lstStyle>
          <a:p>
            <a:r>
              <a:rPr lang="nl-NL" dirty="0"/>
              <a:t>Klik hier voor een pakkende titel of stelling</a:t>
            </a:r>
            <a:endParaRPr lang="en-US" dirty="0"/>
          </a:p>
        </p:txBody>
      </p:sp>
      <p:sp>
        <p:nvSpPr>
          <p:cNvPr id="11" name="Tijdelijke aanduiding voor afbeelding 10"/>
          <p:cNvSpPr>
            <a:spLocks noGrp="1"/>
          </p:cNvSpPr>
          <p:nvPr>
            <p:ph type="pic" sz="quarter" idx="10"/>
          </p:nvPr>
        </p:nvSpPr>
        <p:spPr>
          <a:xfrm>
            <a:off x="1" y="1"/>
            <a:ext cx="12192000" cy="3422821"/>
          </a:xfrm>
          <a:solidFill>
            <a:schemeClr val="tx2">
              <a:lumMod val="40000"/>
              <a:lumOff val="60000"/>
            </a:schemeClr>
          </a:solidFill>
        </p:spPr>
        <p:txBody>
          <a:bodyPr>
            <a:normAutofit/>
          </a:bodyPr>
          <a:lstStyle>
            <a:lvl1pPr marL="0" indent="0" algn="ctr">
              <a:buNone/>
              <a:defRPr sz="2000"/>
            </a:lvl1pPr>
          </a:lstStyle>
          <a:p>
            <a:r>
              <a:rPr lang="nl-NL" dirty="0"/>
              <a:t>Klik op het pictogram als u een afbeelding wilt toevoegen</a:t>
            </a:r>
          </a:p>
        </p:txBody>
      </p:sp>
    </p:spTree>
    <p:extLst>
      <p:ext uri="{BB962C8B-B14F-4D97-AF65-F5344CB8AC3E}">
        <p14:creationId xmlns:p14="http://schemas.microsoft.com/office/powerpoint/2010/main" val="127888330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Afbeelding + magenta">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3422822"/>
            <a:ext cx="12192000" cy="2157178"/>
          </a:xfrm>
          <a:solidFill>
            <a:schemeClr val="accent3"/>
          </a:solidFill>
        </p:spPr>
        <p:txBody>
          <a:bodyPr lIns="720000" tIns="0" rIns="720000" anchor="ctr" anchorCtr="0">
            <a:normAutofit/>
          </a:bodyPr>
          <a:lstStyle>
            <a:lvl1pPr>
              <a:lnSpc>
                <a:spcPct val="100000"/>
              </a:lnSpc>
              <a:defRPr sz="4400">
                <a:solidFill>
                  <a:schemeClr val="bg1"/>
                </a:solidFill>
              </a:defRPr>
            </a:lvl1pPr>
          </a:lstStyle>
          <a:p>
            <a:r>
              <a:rPr lang="nl-NL" dirty="0"/>
              <a:t>Klik hier voor een pakkende titel of stelling</a:t>
            </a:r>
            <a:endParaRPr lang="en-US" dirty="0"/>
          </a:p>
        </p:txBody>
      </p:sp>
      <p:sp>
        <p:nvSpPr>
          <p:cNvPr id="11" name="Tijdelijke aanduiding voor afbeelding 10"/>
          <p:cNvSpPr>
            <a:spLocks noGrp="1"/>
          </p:cNvSpPr>
          <p:nvPr>
            <p:ph type="pic" sz="quarter" idx="10"/>
          </p:nvPr>
        </p:nvSpPr>
        <p:spPr>
          <a:xfrm>
            <a:off x="1" y="1"/>
            <a:ext cx="12192000" cy="3422821"/>
          </a:xfrm>
          <a:solidFill>
            <a:schemeClr val="tx2">
              <a:lumMod val="40000"/>
              <a:lumOff val="60000"/>
            </a:schemeClr>
          </a:solidFill>
        </p:spPr>
        <p:txBody>
          <a:bodyPr>
            <a:normAutofit/>
          </a:bodyPr>
          <a:lstStyle>
            <a:lvl1pPr marL="0" indent="0" algn="ctr">
              <a:buNone/>
              <a:defRPr sz="2000">
                <a:solidFill>
                  <a:schemeClr val="bg1"/>
                </a:solidFill>
              </a:defRPr>
            </a:lvl1pPr>
          </a:lstStyle>
          <a:p>
            <a:r>
              <a:rPr lang="nl-NL" dirty="0"/>
              <a:t>Klik op het pictogram als u een afbeelding wilt toevoegen</a:t>
            </a:r>
          </a:p>
        </p:txBody>
      </p:sp>
    </p:spTree>
    <p:extLst>
      <p:ext uri="{BB962C8B-B14F-4D97-AF65-F5344CB8AC3E}">
        <p14:creationId xmlns:p14="http://schemas.microsoft.com/office/powerpoint/2010/main" val="396481341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Tijdelijke aanduiding voor dianummer 2"/>
          <p:cNvSpPr>
            <a:spLocks noGrp="1"/>
          </p:cNvSpPr>
          <p:nvPr>
            <p:ph type="sldNum" sz="quarter" idx="10"/>
          </p:nvPr>
        </p:nvSpPr>
        <p:spPr/>
        <p:txBody>
          <a:bodyPr/>
          <a:lstStyle/>
          <a:p>
            <a:fld id="{78AD2CF1-64A4-4F79-8793-725D28D76C1B}" type="slidenum">
              <a:rPr lang="nl-NL" smtClean="0"/>
              <a:pPr/>
              <a:t>‹nr.›</a:t>
            </a:fld>
            <a:endParaRPr lang="nl-NL" dirty="0"/>
          </a:p>
        </p:txBody>
      </p:sp>
    </p:spTree>
    <p:extLst>
      <p:ext uri="{BB962C8B-B14F-4D97-AF65-F5344CB8AC3E}">
        <p14:creationId xmlns:p14="http://schemas.microsoft.com/office/powerpoint/2010/main" val="162037375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6179548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Afsluitdia rood">
    <p:spTree>
      <p:nvGrpSpPr>
        <p:cNvPr id="1" name=""/>
        <p:cNvGrpSpPr/>
        <p:nvPr/>
      </p:nvGrpSpPr>
      <p:grpSpPr>
        <a:xfrm>
          <a:off x="0" y="0"/>
          <a:ext cx="0" cy="0"/>
          <a:chOff x="0" y="0"/>
          <a:chExt cx="0" cy="0"/>
        </a:xfrm>
      </p:grpSpPr>
      <p:sp>
        <p:nvSpPr>
          <p:cNvPr id="7" name="Rechthoek 6"/>
          <p:cNvSpPr/>
          <p:nvPr userDrawn="1"/>
        </p:nvSpPr>
        <p:spPr>
          <a:xfrm>
            <a:off x="0" y="0"/>
            <a:ext cx="7056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800" dirty="0"/>
          </a:p>
        </p:txBody>
      </p:sp>
      <p:sp>
        <p:nvSpPr>
          <p:cNvPr id="2" name="Title 1"/>
          <p:cNvSpPr>
            <a:spLocks noGrp="1"/>
          </p:cNvSpPr>
          <p:nvPr>
            <p:ph type="ctrTitle" hasCustomPrompt="1"/>
          </p:nvPr>
        </p:nvSpPr>
        <p:spPr>
          <a:xfrm>
            <a:off x="548237" y="345989"/>
            <a:ext cx="4888736" cy="3163974"/>
          </a:xfrm>
        </p:spPr>
        <p:txBody>
          <a:bodyPr anchor="t" anchorCtr="0">
            <a:normAutofit/>
          </a:bodyPr>
          <a:lstStyle>
            <a:lvl1pPr algn="l">
              <a:defRPr sz="4400">
                <a:solidFill>
                  <a:schemeClr val="accent4"/>
                </a:solidFill>
              </a:defRPr>
            </a:lvl1pPr>
          </a:lstStyle>
          <a:p>
            <a:r>
              <a:rPr lang="nl-NL" dirty="0"/>
              <a:t>Klik hier voor een pakkende tekst</a:t>
            </a:r>
            <a:endParaRPr lang="en-US" dirty="0"/>
          </a:p>
        </p:txBody>
      </p:sp>
      <p:sp>
        <p:nvSpPr>
          <p:cNvPr id="3" name="Subtitle 2"/>
          <p:cNvSpPr>
            <a:spLocks noGrp="1"/>
          </p:cNvSpPr>
          <p:nvPr>
            <p:ph type="subTitle" idx="1"/>
          </p:nvPr>
        </p:nvSpPr>
        <p:spPr>
          <a:xfrm>
            <a:off x="548237" y="4860238"/>
            <a:ext cx="4888736" cy="1655762"/>
          </a:xfrm>
        </p:spPr>
        <p:txBody>
          <a:bodyPr>
            <a:normAutofit/>
          </a:bodyPr>
          <a:lstStyle>
            <a:lvl1pPr marL="0" indent="0" algn="l">
              <a:lnSpc>
                <a:spcPct val="100000"/>
              </a:lnSpc>
              <a:spcBef>
                <a:spcPts val="0"/>
              </a:spcBef>
              <a:buNone/>
              <a:defRPr sz="25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en-US" dirty="0"/>
          </a:p>
        </p:txBody>
      </p:sp>
      <p:sp>
        <p:nvSpPr>
          <p:cNvPr id="5" name="Tijdelijke aanduiding voor afbeelding 4"/>
          <p:cNvSpPr>
            <a:spLocks noGrp="1"/>
          </p:cNvSpPr>
          <p:nvPr>
            <p:ph type="pic" sz="quarter" idx="11"/>
          </p:nvPr>
        </p:nvSpPr>
        <p:spPr>
          <a:xfrm>
            <a:off x="7056968" y="0"/>
            <a:ext cx="5135033" cy="6858000"/>
          </a:xfrm>
          <a:solidFill>
            <a:schemeClr val="tx2">
              <a:lumMod val="40000"/>
              <a:lumOff val="60000"/>
            </a:schemeClr>
          </a:solidFill>
        </p:spPr>
        <p:txBody>
          <a:bodyPr>
            <a:normAutofit/>
          </a:bodyPr>
          <a:lstStyle>
            <a:lvl1pPr marL="0" indent="0" algn="ctr">
              <a:buNone/>
              <a:defRPr sz="2000"/>
            </a:lvl1pPr>
          </a:lstStyle>
          <a:p>
            <a:r>
              <a:rPr lang="nl-NL" dirty="0"/>
              <a:t>Klik op het pictogram als u een afbeelding wilt toevoegen</a:t>
            </a:r>
          </a:p>
        </p:txBody>
      </p:sp>
      <p:pic>
        <p:nvPicPr>
          <p:cNvPr id="8" name="Afbeelding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502287" y="1700634"/>
            <a:ext cx="3493311" cy="3456732"/>
          </a:xfrm>
          <a:prstGeom prst="rect">
            <a:avLst/>
          </a:prstGeom>
        </p:spPr>
      </p:pic>
    </p:spTree>
    <p:extLst>
      <p:ext uri="{BB962C8B-B14F-4D97-AF65-F5344CB8AC3E}">
        <p14:creationId xmlns:p14="http://schemas.microsoft.com/office/powerpoint/2010/main" val="3193863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Afsluitdia roze">
    <p:spTree>
      <p:nvGrpSpPr>
        <p:cNvPr id="1" name=""/>
        <p:cNvGrpSpPr/>
        <p:nvPr/>
      </p:nvGrpSpPr>
      <p:grpSpPr>
        <a:xfrm>
          <a:off x="0" y="0"/>
          <a:ext cx="0" cy="0"/>
          <a:chOff x="0" y="0"/>
          <a:chExt cx="0" cy="0"/>
        </a:xfrm>
      </p:grpSpPr>
      <p:sp>
        <p:nvSpPr>
          <p:cNvPr id="7" name="Rechthoek 6"/>
          <p:cNvSpPr/>
          <p:nvPr userDrawn="1"/>
        </p:nvSpPr>
        <p:spPr>
          <a:xfrm>
            <a:off x="0" y="0"/>
            <a:ext cx="7056000"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800" dirty="0"/>
          </a:p>
        </p:txBody>
      </p:sp>
      <p:sp>
        <p:nvSpPr>
          <p:cNvPr id="2" name="Title 1"/>
          <p:cNvSpPr>
            <a:spLocks noGrp="1"/>
          </p:cNvSpPr>
          <p:nvPr>
            <p:ph type="ctrTitle" hasCustomPrompt="1"/>
          </p:nvPr>
        </p:nvSpPr>
        <p:spPr>
          <a:xfrm>
            <a:off x="548237" y="345989"/>
            <a:ext cx="4888736" cy="3163974"/>
          </a:xfrm>
        </p:spPr>
        <p:txBody>
          <a:bodyPr anchor="t" anchorCtr="0">
            <a:normAutofit/>
          </a:bodyPr>
          <a:lstStyle>
            <a:lvl1pPr algn="l">
              <a:defRPr sz="4400">
                <a:solidFill>
                  <a:schemeClr val="tx2"/>
                </a:solidFill>
              </a:defRPr>
            </a:lvl1pPr>
          </a:lstStyle>
          <a:p>
            <a:r>
              <a:rPr lang="nl-NL" dirty="0"/>
              <a:t>Klik hier voor een pakkende tekst</a:t>
            </a:r>
            <a:endParaRPr lang="en-US" dirty="0"/>
          </a:p>
        </p:txBody>
      </p:sp>
      <p:sp>
        <p:nvSpPr>
          <p:cNvPr id="3" name="Subtitle 2"/>
          <p:cNvSpPr>
            <a:spLocks noGrp="1"/>
          </p:cNvSpPr>
          <p:nvPr>
            <p:ph type="subTitle" idx="1"/>
          </p:nvPr>
        </p:nvSpPr>
        <p:spPr>
          <a:xfrm>
            <a:off x="548237" y="4860238"/>
            <a:ext cx="4888736" cy="1655762"/>
          </a:xfrm>
        </p:spPr>
        <p:txBody>
          <a:bodyPr>
            <a:normAutofit/>
          </a:bodyPr>
          <a:lstStyle>
            <a:lvl1pPr marL="0" indent="0" algn="l">
              <a:lnSpc>
                <a:spcPct val="100000"/>
              </a:lnSpc>
              <a:spcBef>
                <a:spcPts val="0"/>
              </a:spcBef>
              <a:buNone/>
              <a:defRPr sz="25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en-US" dirty="0"/>
          </a:p>
        </p:txBody>
      </p:sp>
      <p:sp>
        <p:nvSpPr>
          <p:cNvPr id="5" name="Tijdelijke aanduiding voor afbeelding 4"/>
          <p:cNvSpPr>
            <a:spLocks noGrp="1"/>
          </p:cNvSpPr>
          <p:nvPr>
            <p:ph type="pic" sz="quarter" idx="11"/>
          </p:nvPr>
        </p:nvSpPr>
        <p:spPr>
          <a:xfrm>
            <a:off x="7056968" y="0"/>
            <a:ext cx="5135033" cy="6858000"/>
          </a:xfrm>
          <a:solidFill>
            <a:schemeClr val="tx2">
              <a:lumMod val="40000"/>
              <a:lumOff val="60000"/>
            </a:schemeClr>
          </a:solidFill>
        </p:spPr>
        <p:txBody>
          <a:bodyPr>
            <a:normAutofit/>
          </a:bodyPr>
          <a:lstStyle>
            <a:lvl1pPr marL="0" indent="0" algn="ctr">
              <a:buNone/>
              <a:defRPr sz="2000"/>
            </a:lvl1pPr>
          </a:lstStyle>
          <a:p>
            <a:r>
              <a:rPr lang="nl-NL" dirty="0"/>
              <a:t>Klik op het pictogram als u een afbeelding wilt toevoegen</a:t>
            </a:r>
          </a:p>
        </p:txBody>
      </p:sp>
      <p:pic>
        <p:nvPicPr>
          <p:cNvPr id="8" name="Afbeelding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502287" y="1700634"/>
            <a:ext cx="3493311" cy="3456732"/>
          </a:xfrm>
          <a:prstGeom prst="rect">
            <a:avLst/>
          </a:prstGeom>
        </p:spPr>
      </p:pic>
    </p:spTree>
    <p:extLst>
      <p:ext uri="{BB962C8B-B14F-4D97-AF65-F5344CB8AC3E}">
        <p14:creationId xmlns:p14="http://schemas.microsoft.com/office/powerpoint/2010/main" val="1744723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eldia grijs-rood">
    <p:spTree>
      <p:nvGrpSpPr>
        <p:cNvPr id="1" name=""/>
        <p:cNvGrpSpPr/>
        <p:nvPr/>
      </p:nvGrpSpPr>
      <p:grpSpPr>
        <a:xfrm>
          <a:off x="0" y="0"/>
          <a:ext cx="0" cy="0"/>
          <a:chOff x="0" y="0"/>
          <a:chExt cx="0" cy="0"/>
        </a:xfrm>
      </p:grpSpPr>
      <p:sp>
        <p:nvSpPr>
          <p:cNvPr id="7" name="Rechthoek 6"/>
          <p:cNvSpPr/>
          <p:nvPr userDrawn="1"/>
        </p:nvSpPr>
        <p:spPr>
          <a:xfrm>
            <a:off x="0" y="0"/>
            <a:ext cx="8640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800" dirty="0">
              <a:solidFill>
                <a:schemeClr val="bg1"/>
              </a:solidFill>
            </a:endParaRPr>
          </a:p>
        </p:txBody>
      </p:sp>
      <p:sp>
        <p:nvSpPr>
          <p:cNvPr id="2" name="Title 1"/>
          <p:cNvSpPr>
            <a:spLocks noGrp="1"/>
          </p:cNvSpPr>
          <p:nvPr>
            <p:ph type="ctrTitle"/>
          </p:nvPr>
        </p:nvSpPr>
        <p:spPr>
          <a:xfrm>
            <a:off x="2064000" y="345989"/>
            <a:ext cx="5086443" cy="3163974"/>
          </a:xfrm>
        </p:spPr>
        <p:txBody>
          <a:bodyPr anchor="t" anchorCtr="0">
            <a:normAutofit/>
          </a:bodyPr>
          <a:lstStyle>
            <a:lvl1pPr algn="l">
              <a:defRPr sz="4400">
                <a:solidFill>
                  <a:schemeClr val="accent4"/>
                </a:solidFill>
              </a:defRPr>
            </a:lvl1pPr>
          </a:lstStyle>
          <a:p>
            <a:r>
              <a:rPr lang="nl-NL"/>
              <a:t>Klik om de stijl te bewerken</a:t>
            </a:r>
            <a:endParaRPr lang="en-US" dirty="0"/>
          </a:p>
        </p:txBody>
      </p:sp>
      <p:sp>
        <p:nvSpPr>
          <p:cNvPr id="3" name="Subtitle 2"/>
          <p:cNvSpPr>
            <a:spLocks noGrp="1"/>
          </p:cNvSpPr>
          <p:nvPr>
            <p:ph type="subTitle" idx="1"/>
          </p:nvPr>
        </p:nvSpPr>
        <p:spPr>
          <a:xfrm>
            <a:off x="2064000" y="3602038"/>
            <a:ext cx="5086443" cy="1655762"/>
          </a:xfrm>
        </p:spPr>
        <p:txBody>
          <a:bodyPr>
            <a:normAutofit/>
          </a:bodyPr>
          <a:lstStyle>
            <a:lvl1pPr marL="0" indent="0" algn="l">
              <a:lnSpc>
                <a:spcPct val="100000"/>
              </a:lnSpc>
              <a:spcBef>
                <a:spcPts val="0"/>
              </a:spcBef>
              <a:buNone/>
              <a:defRPr sz="25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en-US" dirty="0"/>
          </a:p>
        </p:txBody>
      </p:sp>
      <p:sp>
        <p:nvSpPr>
          <p:cNvPr id="9" name="Rechthoek 8"/>
          <p:cNvSpPr/>
          <p:nvPr userDrawn="1"/>
        </p:nvSpPr>
        <p:spPr>
          <a:xfrm>
            <a:off x="8640000" y="0"/>
            <a:ext cx="3552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800" dirty="0"/>
          </a:p>
        </p:txBody>
      </p:sp>
      <p:pic>
        <p:nvPicPr>
          <p:cNvPr id="8" name="Afbeelding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078286" y="1700634"/>
            <a:ext cx="3493311" cy="3456732"/>
          </a:xfrm>
          <a:prstGeom prst="rect">
            <a:avLst/>
          </a:prstGeom>
        </p:spPr>
      </p:pic>
      <p:pic>
        <p:nvPicPr>
          <p:cNvPr id="10" name="Afbeelding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328400" y="5954400"/>
            <a:ext cx="2040640" cy="714757"/>
          </a:xfrm>
          <a:prstGeom prst="rect">
            <a:avLst/>
          </a:prstGeom>
        </p:spPr>
      </p:pic>
    </p:spTree>
    <p:extLst>
      <p:ext uri="{BB962C8B-B14F-4D97-AF65-F5344CB8AC3E}">
        <p14:creationId xmlns:p14="http://schemas.microsoft.com/office/powerpoint/2010/main" val="382191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Afsluitdia blauw">
    <p:spTree>
      <p:nvGrpSpPr>
        <p:cNvPr id="1" name=""/>
        <p:cNvGrpSpPr/>
        <p:nvPr/>
      </p:nvGrpSpPr>
      <p:grpSpPr>
        <a:xfrm>
          <a:off x="0" y="0"/>
          <a:ext cx="0" cy="0"/>
          <a:chOff x="0" y="0"/>
          <a:chExt cx="0" cy="0"/>
        </a:xfrm>
      </p:grpSpPr>
      <p:sp>
        <p:nvSpPr>
          <p:cNvPr id="7" name="Rechthoek 6"/>
          <p:cNvSpPr/>
          <p:nvPr userDrawn="1"/>
        </p:nvSpPr>
        <p:spPr>
          <a:xfrm>
            <a:off x="0" y="0"/>
            <a:ext cx="7056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800" dirty="0"/>
          </a:p>
        </p:txBody>
      </p:sp>
      <p:sp>
        <p:nvSpPr>
          <p:cNvPr id="2" name="Title 1"/>
          <p:cNvSpPr>
            <a:spLocks noGrp="1"/>
          </p:cNvSpPr>
          <p:nvPr>
            <p:ph type="ctrTitle" hasCustomPrompt="1"/>
          </p:nvPr>
        </p:nvSpPr>
        <p:spPr>
          <a:xfrm>
            <a:off x="548237" y="345989"/>
            <a:ext cx="4888736" cy="3163974"/>
          </a:xfrm>
        </p:spPr>
        <p:txBody>
          <a:bodyPr anchor="t" anchorCtr="0">
            <a:normAutofit/>
          </a:bodyPr>
          <a:lstStyle>
            <a:lvl1pPr algn="l">
              <a:defRPr sz="4400">
                <a:solidFill>
                  <a:schemeClr val="tx2"/>
                </a:solidFill>
              </a:defRPr>
            </a:lvl1pPr>
          </a:lstStyle>
          <a:p>
            <a:r>
              <a:rPr lang="nl-NL" dirty="0"/>
              <a:t>Klik hier voor een pakkende tekst</a:t>
            </a:r>
            <a:endParaRPr lang="en-US" dirty="0"/>
          </a:p>
        </p:txBody>
      </p:sp>
      <p:sp>
        <p:nvSpPr>
          <p:cNvPr id="3" name="Subtitle 2"/>
          <p:cNvSpPr>
            <a:spLocks noGrp="1"/>
          </p:cNvSpPr>
          <p:nvPr>
            <p:ph type="subTitle" idx="1"/>
          </p:nvPr>
        </p:nvSpPr>
        <p:spPr>
          <a:xfrm>
            <a:off x="548237" y="4860238"/>
            <a:ext cx="4888736" cy="1655762"/>
          </a:xfrm>
        </p:spPr>
        <p:txBody>
          <a:bodyPr>
            <a:normAutofit/>
          </a:bodyPr>
          <a:lstStyle>
            <a:lvl1pPr marL="0" indent="0" algn="l">
              <a:lnSpc>
                <a:spcPct val="100000"/>
              </a:lnSpc>
              <a:spcBef>
                <a:spcPts val="0"/>
              </a:spcBef>
              <a:buNone/>
              <a:defRPr sz="25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en-US" dirty="0"/>
          </a:p>
        </p:txBody>
      </p:sp>
      <p:sp>
        <p:nvSpPr>
          <p:cNvPr id="5" name="Tijdelijke aanduiding voor afbeelding 4"/>
          <p:cNvSpPr>
            <a:spLocks noGrp="1"/>
          </p:cNvSpPr>
          <p:nvPr>
            <p:ph type="pic" sz="quarter" idx="11"/>
          </p:nvPr>
        </p:nvSpPr>
        <p:spPr>
          <a:xfrm>
            <a:off x="7056968" y="0"/>
            <a:ext cx="5135033" cy="6858000"/>
          </a:xfrm>
          <a:solidFill>
            <a:schemeClr val="tx2">
              <a:lumMod val="40000"/>
              <a:lumOff val="60000"/>
            </a:schemeClr>
          </a:solidFill>
        </p:spPr>
        <p:txBody>
          <a:bodyPr>
            <a:normAutofit/>
          </a:bodyPr>
          <a:lstStyle>
            <a:lvl1pPr marL="0" indent="0" algn="ctr">
              <a:buNone/>
              <a:defRPr sz="2000"/>
            </a:lvl1pPr>
          </a:lstStyle>
          <a:p>
            <a:r>
              <a:rPr lang="nl-NL" dirty="0"/>
              <a:t>Klik op het pictogram als u een afbeelding wilt toevoegen</a:t>
            </a:r>
          </a:p>
        </p:txBody>
      </p:sp>
      <p:pic>
        <p:nvPicPr>
          <p:cNvPr id="8" name="Afbeelding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502287" y="1700634"/>
            <a:ext cx="3493311" cy="3456732"/>
          </a:xfrm>
          <a:prstGeom prst="rect">
            <a:avLst/>
          </a:prstGeom>
        </p:spPr>
      </p:pic>
    </p:spTree>
    <p:extLst>
      <p:ext uri="{BB962C8B-B14F-4D97-AF65-F5344CB8AC3E}">
        <p14:creationId xmlns:p14="http://schemas.microsoft.com/office/powerpoint/2010/main" val="3309925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Afsluitdia geel">
    <p:spTree>
      <p:nvGrpSpPr>
        <p:cNvPr id="1" name=""/>
        <p:cNvGrpSpPr/>
        <p:nvPr/>
      </p:nvGrpSpPr>
      <p:grpSpPr>
        <a:xfrm>
          <a:off x="0" y="0"/>
          <a:ext cx="0" cy="0"/>
          <a:chOff x="0" y="0"/>
          <a:chExt cx="0" cy="0"/>
        </a:xfrm>
      </p:grpSpPr>
      <p:sp>
        <p:nvSpPr>
          <p:cNvPr id="7" name="Rechthoek 6"/>
          <p:cNvSpPr/>
          <p:nvPr userDrawn="1"/>
        </p:nvSpPr>
        <p:spPr>
          <a:xfrm>
            <a:off x="0" y="0"/>
            <a:ext cx="7056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800" dirty="0"/>
          </a:p>
        </p:txBody>
      </p:sp>
      <p:sp>
        <p:nvSpPr>
          <p:cNvPr id="2" name="Title 1"/>
          <p:cNvSpPr>
            <a:spLocks noGrp="1"/>
          </p:cNvSpPr>
          <p:nvPr>
            <p:ph type="ctrTitle" hasCustomPrompt="1"/>
          </p:nvPr>
        </p:nvSpPr>
        <p:spPr>
          <a:xfrm>
            <a:off x="548237" y="345989"/>
            <a:ext cx="4888736" cy="3163974"/>
          </a:xfrm>
        </p:spPr>
        <p:txBody>
          <a:bodyPr anchor="t" anchorCtr="0">
            <a:normAutofit/>
          </a:bodyPr>
          <a:lstStyle>
            <a:lvl1pPr algn="l">
              <a:defRPr sz="4400">
                <a:solidFill>
                  <a:schemeClr val="tx2"/>
                </a:solidFill>
              </a:defRPr>
            </a:lvl1pPr>
          </a:lstStyle>
          <a:p>
            <a:r>
              <a:rPr lang="nl-NL" dirty="0"/>
              <a:t>Klik hier voor een pakkende tekst</a:t>
            </a:r>
            <a:endParaRPr lang="en-US" dirty="0"/>
          </a:p>
        </p:txBody>
      </p:sp>
      <p:sp>
        <p:nvSpPr>
          <p:cNvPr id="3" name="Subtitle 2"/>
          <p:cNvSpPr>
            <a:spLocks noGrp="1"/>
          </p:cNvSpPr>
          <p:nvPr>
            <p:ph type="subTitle" idx="1"/>
          </p:nvPr>
        </p:nvSpPr>
        <p:spPr>
          <a:xfrm>
            <a:off x="548237" y="4860238"/>
            <a:ext cx="4888736" cy="1655762"/>
          </a:xfrm>
        </p:spPr>
        <p:txBody>
          <a:bodyPr>
            <a:normAutofit/>
          </a:bodyPr>
          <a:lstStyle>
            <a:lvl1pPr marL="0" indent="0" algn="l">
              <a:lnSpc>
                <a:spcPct val="100000"/>
              </a:lnSpc>
              <a:spcBef>
                <a:spcPts val="0"/>
              </a:spcBef>
              <a:buNone/>
              <a:defRPr sz="25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en-US" dirty="0"/>
          </a:p>
        </p:txBody>
      </p:sp>
      <p:sp>
        <p:nvSpPr>
          <p:cNvPr id="5" name="Tijdelijke aanduiding voor afbeelding 4"/>
          <p:cNvSpPr>
            <a:spLocks noGrp="1"/>
          </p:cNvSpPr>
          <p:nvPr>
            <p:ph type="pic" sz="quarter" idx="11"/>
          </p:nvPr>
        </p:nvSpPr>
        <p:spPr>
          <a:xfrm>
            <a:off x="7056968" y="0"/>
            <a:ext cx="5135033" cy="6858000"/>
          </a:xfrm>
          <a:solidFill>
            <a:schemeClr val="tx2">
              <a:lumMod val="40000"/>
              <a:lumOff val="60000"/>
            </a:schemeClr>
          </a:solidFill>
        </p:spPr>
        <p:txBody>
          <a:bodyPr>
            <a:normAutofit/>
          </a:bodyPr>
          <a:lstStyle>
            <a:lvl1pPr marL="0" indent="0" algn="ctr">
              <a:buNone/>
              <a:defRPr sz="2000"/>
            </a:lvl1pPr>
          </a:lstStyle>
          <a:p>
            <a:r>
              <a:rPr lang="nl-NL" dirty="0"/>
              <a:t>Klik op het pictogram als u een afbeelding wilt toevoegen</a:t>
            </a:r>
          </a:p>
        </p:txBody>
      </p:sp>
      <p:pic>
        <p:nvPicPr>
          <p:cNvPr id="8" name="Afbeelding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502287" y="1700634"/>
            <a:ext cx="3493311" cy="3456732"/>
          </a:xfrm>
          <a:prstGeom prst="rect">
            <a:avLst/>
          </a:prstGeom>
        </p:spPr>
      </p:pic>
    </p:spTree>
    <p:extLst>
      <p:ext uri="{BB962C8B-B14F-4D97-AF65-F5344CB8AC3E}">
        <p14:creationId xmlns:p14="http://schemas.microsoft.com/office/powerpoint/2010/main" val="1752065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Afsluitdia grijs">
    <p:spTree>
      <p:nvGrpSpPr>
        <p:cNvPr id="1" name=""/>
        <p:cNvGrpSpPr/>
        <p:nvPr/>
      </p:nvGrpSpPr>
      <p:grpSpPr>
        <a:xfrm>
          <a:off x="0" y="0"/>
          <a:ext cx="0" cy="0"/>
          <a:chOff x="0" y="0"/>
          <a:chExt cx="0" cy="0"/>
        </a:xfrm>
      </p:grpSpPr>
      <p:sp>
        <p:nvSpPr>
          <p:cNvPr id="7" name="Rechthoek 6"/>
          <p:cNvSpPr/>
          <p:nvPr userDrawn="1"/>
        </p:nvSpPr>
        <p:spPr>
          <a:xfrm>
            <a:off x="0" y="0"/>
            <a:ext cx="7056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800" dirty="0"/>
          </a:p>
        </p:txBody>
      </p:sp>
      <p:sp>
        <p:nvSpPr>
          <p:cNvPr id="2" name="Title 1"/>
          <p:cNvSpPr>
            <a:spLocks noGrp="1"/>
          </p:cNvSpPr>
          <p:nvPr>
            <p:ph type="ctrTitle" hasCustomPrompt="1"/>
          </p:nvPr>
        </p:nvSpPr>
        <p:spPr>
          <a:xfrm>
            <a:off x="548237" y="345989"/>
            <a:ext cx="4888736" cy="3163974"/>
          </a:xfrm>
        </p:spPr>
        <p:txBody>
          <a:bodyPr anchor="t" anchorCtr="0">
            <a:normAutofit/>
          </a:bodyPr>
          <a:lstStyle>
            <a:lvl1pPr algn="l">
              <a:defRPr sz="4400">
                <a:solidFill>
                  <a:schemeClr val="accent4"/>
                </a:solidFill>
              </a:defRPr>
            </a:lvl1pPr>
          </a:lstStyle>
          <a:p>
            <a:r>
              <a:rPr lang="nl-NL" dirty="0"/>
              <a:t>Klik hier voor een pakkende tekst</a:t>
            </a:r>
            <a:endParaRPr lang="en-US" dirty="0"/>
          </a:p>
        </p:txBody>
      </p:sp>
      <p:sp>
        <p:nvSpPr>
          <p:cNvPr id="3" name="Subtitle 2"/>
          <p:cNvSpPr>
            <a:spLocks noGrp="1"/>
          </p:cNvSpPr>
          <p:nvPr>
            <p:ph type="subTitle" idx="1"/>
          </p:nvPr>
        </p:nvSpPr>
        <p:spPr>
          <a:xfrm>
            <a:off x="548237" y="4860238"/>
            <a:ext cx="4888736" cy="1655762"/>
          </a:xfrm>
        </p:spPr>
        <p:txBody>
          <a:bodyPr>
            <a:normAutofit/>
          </a:bodyPr>
          <a:lstStyle>
            <a:lvl1pPr marL="0" indent="0" algn="l">
              <a:lnSpc>
                <a:spcPct val="100000"/>
              </a:lnSpc>
              <a:spcBef>
                <a:spcPts val="0"/>
              </a:spcBef>
              <a:buNone/>
              <a:defRPr sz="25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en-US" dirty="0"/>
          </a:p>
        </p:txBody>
      </p:sp>
      <p:sp>
        <p:nvSpPr>
          <p:cNvPr id="5" name="Tijdelijke aanduiding voor afbeelding 4"/>
          <p:cNvSpPr>
            <a:spLocks noGrp="1"/>
          </p:cNvSpPr>
          <p:nvPr>
            <p:ph type="pic" sz="quarter" idx="11"/>
          </p:nvPr>
        </p:nvSpPr>
        <p:spPr>
          <a:xfrm>
            <a:off x="7056968" y="0"/>
            <a:ext cx="5135033" cy="6858000"/>
          </a:xfrm>
          <a:solidFill>
            <a:schemeClr val="tx2">
              <a:lumMod val="40000"/>
              <a:lumOff val="60000"/>
            </a:schemeClr>
          </a:solidFill>
        </p:spPr>
        <p:txBody>
          <a:bodyPr>
            <a:normAutofit/>
          </a:bodyPr>
          <a:lstStyle>
            <a:lvl1pPr marL="0" indent="0" algn="ctr">
              <a:buNone/>
              <a:defRPr sz="2000"/>
            </a:lvl1pPr>
          </a:lstStyle>
          <a:p>
            <a:r>
              <a:rPr lang="nl-NL" dirty="0"/>
              <a:t>Klik op het pictogram als u een afbeelding wilt toevoegen</a:t>
            </a:r>
          </a:p>
        </p:txBody>
      </p:sp>
      <p:pic>
        <p:nvPicPr>
          <p:cNvPr id="8" name="Afbeelding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502287" y="1700634"/>
            <a:ext cx="3493311" cy="3456732"/>
          </a:xfrm>
          <a:prstGeom prst="rect">
            <a:avLst/>
          </a:prstGeom>
        </p:spPr>
      </p:pic>
    </p:spTree>
    <p:extLst>
      <p:ext uri="{BB962C8B-B14F-4D97-AF65-F5344CB8AC3E}">
        <p14:creationId xmlns:p14="http://schemas.microsoft.com/office/powerpoint/2010/main" val="1704595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Afsluitdia groen">
    <p:spTree>
      <p:nvGrpSpPr>
        <p:cNvPr id="1" name=""/>
        <p:cNvGrpSpPr/>
        <p:nvPr/>
      </p:nvGrpSpPr>
      <p:grpSpPr>
        <a:xfrm>
          <a:off x="0" y="0"/>
          <a:ext cx="0" cy="0"/>
          <a:chOff x="0" y="0"/>
          <a:chExt cx="0" cy="0"/>
        </a:xfrm>
      </p:grpSpPr>
      <p:sp>
        <p:nvSpPr>
          <p:cNvPr id="7" name="Rechthoek 6"/>
          <p:cNvSpPr/>
          <p:nvPr userDrawn="1"/>
        </p:nvSpPr>
        <p:spPr>
          <a:xfrm>
            <a:off x="0" y="0"/>
            <a:ext cx="705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800" dirty="0"/>
          </a:p>
        </p:txBody>
      </p:sp>
      <p:sp>
        <p:nvSpPr>
          <p:cNvPr id="2" name="Title 1"/>
          <p:cNvSpPr>
            <a:spLocks noGrp="1"/>
          </p:cNvSpPr>
          <p:nvPr>
            <p:ph type="ctrTitle" hasCustomPrompt="1"/>
          </p:nvPr>
        </p:nvSpPr>
        <p:spPr>
          <a:xfrm>
            <a:off x="548237" y="345989"/>
            <a:ext cx="4888736" cy="3163974"/>
          </a:xfrm>
        </p:spPr>
        <p:txBody>
          <a:bodyPr anchor="t" anchorCtr="0">
            <a:normAutofit/>
          </a:bodyPr>
          <a:lstStyle>
            <a:lvl1pPr algn="l">
              <a:defRPr sz="4400">
                <a:solidFill>
                  <a:schemeClr val="accent4"/>
                </a:solidFill>
              </a:defRPr>
            </a:lvl1pPr>
          </a:lstStyle>
          <a:p>
            <a:r>
              <a:rPr lang="nl-NL" dirty="0"/>
              <a:t>Klik hier voor een pakkende tekst</a:t>
            </a:r>
            <a:endParaRPr lang="en-US" dirty="0"/>
          </a:p>
        </p:txBody>
      </p:sp>
      <p:sp>
        <p:nvSpPr>
          <p:cNvPr id="3" name="Subtitle 2"/>
          <p:cNvSpPr>
            <a:spLocks noGrp="1"/>
          </p:cNvSpPr>
          <p:nvPr>
            <p:ph type="subTitle" idx="1"/>
          </p:nvPr>
        </p:nvSpPr>
        <p:spPr>
          <a:xfrm>
            <a:off x="548237" y="4860238"/>
            <a:ext cx="4888736" cy="1655762"/>
          </a:xfrm>
        </p:spPr>
        <p:txBody>
          <a:bodyPr>
            <a:normAutofit/>
          </a:bodyPr>
          <a:lstStyle>
            <a:lvl1pPr marL="0" indent="0" algn="l">
              <a:lnSpc>
                <a:spcPct val="100000"/>
              </a:lnSpc>
              <a:spcBef>
                <a:spcPts val="0"/>
              </a:spcBef>
              <a:buNone/>
              <a:defRPr sz="25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en-US" dirty="0"/>
          </a:p>
        </p:txBody>
      </p:sp>
      <p:sp>
        <p:nvSpPr>
          <p:cNvPr id="5" name="Tijdelijke aanduiding voor afbeelding 4"/>
          <p:cNvSpPr>
            <a:spLocks noGrp="1"/>
          </p:cNvSpPr>
          <p:nvPr>
            <p:ph type="pic" sz="quarter" idx="11"/>
          </p:nvPr>
        </p:nvSpPr>
        <p:spPr>
          <a:xfrm>
            <a:off x="7056968" y="0"/>
            <a:ext cx="5135033" cy="6858000"/>
          </a:xfrm>
          <a:solidFill>
            <a:schemeClr val="tx2">
              <a:lumMod val="40000"/>
              <a:lumOff val="60000"/>
            </a:schemeClr>
          </a:solidFill>
        </p:spPr>
        <p:txBody>
          <a:bodyPr>
            <a:normAutofit/>
          </a:bodyPr>
          <a:lstStyle>
            <a:lvl1pPr marL="0" indent="0" algn="ctr">
              <a:buNone/>
              <a:defRPr sz="2000"/>
            </a:lvl1pPr>
          </a:lstStyle>
          <a:p>
            <a:r>
              <a:rPr lang="nl-NL" dirty="0"/>
              <a:t>Klik op het pictogram als u een afbeelding wilt toevoegen</a:t>
            </a:r>
          </a:p>
        </p:txBody>
      </p:sp>
      <p:pic>
        <p:nvPicPr>
          <p:cNvPr id="8" name="Afbeelding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502287" y="1700634"/>
            <a:ext cx="3493311" cy="3456732"/>
          </a:xfrm>
          <a:prstGeom prst="rect">
            <a:avLst/>
          </a:prstGeom>
        </p:spPr>
      </p:pic>
    </p:spTree>
    <p:extLst>
      <p:ext uri="{BB962C8B-B14F-4D97-AF65-F5344CB8AC3E}">
        <p14:creationId xmlns:p14="http://schemas.microsoft.com/office/powerpoint/2010/main" val="372067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Afsluitdia magenta">
    <p:spTree>
      <p:nvGrpSpPr>
        <p:cNvPr id="1" name=""/>
        <p:cNvGrpSpPr/>
        <p:nvPr/>
      </p:nvGrpSpPr>
      <p:grpSpPr>
        <a:xfrm>
          <a:off x="0" y="0"/>
          <a:ext cx="0" cy="0"/>
          <a:chOff x="0" y="0"/>
          <a:chExt cx="0" cy="0"/>
        </a:xfrm>
      </p:grpSpPr>
      <p:sp>
        <p:nvSpPr>
          <p:cNvPr id="7" name="Rechthoek 6"/>
          <p:cNvSpPr/>
          <p:nvPr userDrawn="1"/>
        </p:nvSpPr>
        <p:spPr>
          <a:xfrm>
            <a:off x="0" y="0"/>
            <a:ext cx="7056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800" dirty="0"/>
          </a:p>
        </p:txBody>
      </p:sp>
      <p:sp>
        <p:nvSpPr>
          <p:cNvPr id="2" name="Title 1"/>
          <p:cNvSpPr>
            <a:spLocks noGrp="1"/>
          </p:cNvSpPr>
          <p:nvPr>
            <p:ph type="ctrTitle" hasCustomPrompt="1"/>
          </p:nvPr>
        </p:nvSpPr>
        <p:spPr>
          <a:xfrm>
            <a:off x="548237" y="345989"/>
            <a:ext cx="4888736" cy="3163974"/>
          </a:xfrm>
        </p:spPr>
        <p:txBody>
          <a:bodyPr anchor="t" anchorCtr="0">
            <a:normAutofit/>
          </a:bodyPr>
          <a:lstStyle>
            <a:lvl1pPr algn="l">
              <a:defRPr sz="4400">
                <a:solidFill>
                  <a:schemeClr val="bg1"/>
                </a:solidFill>
              </a:defRPr>
            </a:lvl1pPr>
          </a:lstStyle>
          <a:p>
            <a:r>
              <a:rPr lang="nl-NL" dirty="0"/>
              <a:t>Klik hier voor een pakkende tekst</a:t>
            </a:r>
            <a:endParaRPr lang="en-US" dirty="0"/>
          </a:p>
        </p:txBody>
      </p:sp>
      <p:sp>
        <p:nvSpPr>
          <p:cNvPr id="3" name="Subtitle 2"/>
          <p:cNvSpPr>
            <a:spLocks noGrp="1"/>
          </p:cNvSpPr>
          <p:nvPr>
            <p:ph type="subTitle" idx="1"/>
          </p:nvPr>
        </p:nvSpPr>
        <p:spPr>
          <a:xfrm>
            <a:off x="548237" y="4860238"/>
            <a:ext cx="4888736" cy="1655762"/>
          </a:xfrm>
        </p:spPr>
        <p:txBody>
          <a:bodyPr>
            <a:normAutofit/>
          </a:bodyPr>
          <a:lstStyle>
            <a:lvl1pPr marL="0" indent="0" algn="l">
              <a:lnSpc>
                <a:spcPct val="100000"/>
              </a:lnSpc>
              <a:spcBef>
                <a:spcPts val="0"/>
              </a:spcBef>
              <a:buNone/>
              <a:defRPr sz="25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en-US" dirty="0"/>
          </a:p>
        </p:txBody>
      </p:sp>
      <p:sp>
        <p:nvSpPr>
          <p:cNvPr id="5" name="Tijdelijke aanduiding voor afbeelding 4"/>
          <p:cNvSpPr>
            <a:spLocks noGrp="1"/>
          </p:cNvSpPr>
          <p:nvPr>
            <p:ph type="pic" sz="quarter" idx="11"/>
          </p:nvPr>
        </p:nvSpPr>
        <p:spPr>
          <a:xfrm>
            <a:off x="7056968" y="0"/>
            <a:ext cx="5135033" cy="6858000"/>
          </a:xfrm>
          <a:solidFill>
            <a:schemeClr val="tx2">
              <a:lumMod val="40000"/>
              <a:lumOff val="60000"/>
            </a:schemeClr>
          </a:solidFill>
        </p:spPr>
        <p:txBody>
          <a:bodyPr>
            <a:normAutofit/>
          </a:bodyPr>
          <a:lstStyle>
            <a:lvl1pPr marL="0" indent="0" algn="ctr">
              <a:buNone/>
              <a:defRPr sz="2000"/>
            </a:lvl1pPr>
          </a:lstStyle>
          <a:p>
            <a:r>
              <a:rPr lang="nl-NL" dirty="0"/>
              <a:t>Klik op het pictogram als u een afbeelding wilt toevoegen</a:t>
            </a:r>
          </a:p>
        </p:txBody>
      </p:sp>
      <p:pic>
        <p:nvPicPr>
          <p:cNvPr id="8" name="Afbeelding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502287" y="1700634"/>
            <a:ext cx="3493311" cy="3456732"/>
          </a:xfrm>
          <a:prstGeom prst="rect">
            <a:avLst/>
          </a:prstGeom>
        </p:spPr>
      </p:pic>
    </p:spTree>
    <p:extLst>
      <p:ext uri="{BB962C8B-B14F-4D97-AF65-F5344CB8AC3E}">
        <p14:creationId xmlns:p14="http://schemas.microsoft.com/office/powerpoint/2010/main" val="3884633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Afsluitdia Zet">
    <p:spTree>
      <p:nvGrpSpPr>
        <p:cNvPr id="1" name=""/>
        <p:cNvGrpSpPr/>
        <p:nvPr/>
      </p:nvGrpSpPr>
      <p:grpSpPr>
        <a:xfrm>
          <a:off x="0" y="0"/>
          <a:ext cx="0" cy="0"/>
          <a:chOff x="0" y="0"/>
          <a:chExt cx="0" cy="0"/>
        </a:xfrm>
      </p:grpSpPr>
      <p:sp>
        <p:nvSpPr>
          <p:cNvPr id="7" name="Rechthoek 6"/>
          <p:cNvSpPr/>
          <p:nvPr userDrawn="1"/>
        </p:nvSpPr>
        <p:spPr>
          <a:xfrm>
            <a:off x="0" y="0"/>
            <a:ext cx="12192000" cy="558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1548000" tIns="468000" rIns="5400000" rtlCol="0" anchor="t" anchorCtr="0"/>
          <a:lstStyle/>
          <a:p>
            <a:pPr algn="l">
              <a:lnSpc>
                <a:spcPct val="72000"/>
              </a:lnSpc>
            </a:pPr>
            <a:r>
              <a:rPr lang="nl-NL" sz="11000" b="1" cap="all" baseline="0" dirty="0">
                <a:solidFill>
                  <a:schemeClr val="accent5"/>
                </a:solidFill>
                <a:latin typeface="+mj-lt"/>
              </a:rPr>
              <a:t>Wij zijn zet .nl</a:t>
            </a:r>
          </a:p>
        </p:txBody>
      </p:sp>
    </p:spTree>
    <p:extLst>
      <p:ext uri="{BB962C8B-B14F-4D97-AF65-F5344CB8AC3E}">
        <p14:creationId xmlns:p14="http://schemas.microsoft.com/office/powerpoint/2010/main" val="285958245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Titeldia rood-roze">
    <p:spTree>
      <p:nvGrpSpPr>
        <p:cNvPr id="1" name=""/>
        <p:cNvGrpSpPr/>
        <p:nvPr/>
      </p:nvGrpSpPr>
      <p:grpSpPr>
        <a:xfrm>
          <a:off x="0" y="0"/>
          <a:ext cx="0" cy="0"/>
          <a:chOff x="0" y="0"/>
          <a:chExt cx="0" cy="0"/>
        </a:xfrm>
      </p:grpSpPr>
      <p:sp>
        <p:nvSpPr>
          <p:cNvPr id="7" name="Rechthoek 6"/>
          <p:cNvSpPr/>
          <p:nvPr userDrawn="1"/>
        </p:nvSpPr>
        <p:spPr>
          <a:xfrm>
            <a:off x="0" y="0"/>
            <a:ext cx="8640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800" dirty="0"/>
          </a:p>
        </p:txBody>
      </p:sp>
      <p:sp>
        <p:nvSpPr>
          <p:cNvPr id="2" name="Title 1"/>
          <p:cNvSpPr>
            <a:spLocks noGrp="1"/>
          </p:cNvSpPr>
          <p:nvPr>
            <p:ph type="ctrTitle"/>
          </p:nvPr>
        </p:nvSpPr>
        <p:spPr>
          <a:xfrm>
            <a:off x="2064000" y="345989"/>
            <a:ext cx="5086443" cy="3163974"/>
          </a:xfrm>
        </p:spPr>
        <p:txBody>
          <a:bodyPr anchor="t" anchorCtr="0">
            <a:normAutofit/>
          </a:bodyPr>
          <a:lstStyle>
            <a:lvl1pPr algn="l">
              <a:defRPr sz="4400">
                <a:solidFill>
                  <a:schemeClr val="accent4"/>
                </a:solidFill>
              </a:defRPr>
            </a:lvl1pPr>
          </a:lstStyle>
          <a:p>
            <a:r>
              <a:rPr lang="nl-NL"/>
              <a:t>Klik om de stijl te bewerken</a:t>
            </a:r>
            <a:endParaRPr lang="en-US" dirty="0"/>
          </a:p>
        </p:txBody>
      </p:sp>
      <p:sp>
        <p:nvSpPr>
          <p:cNvPr id="3" name="Subtitle 2"/>
          <p:cNvSpPr>
            <a:spLocks noGrp="1"/>
          </p:cNvSpPr>
          <p:nvPr>
            <p:ph type="subTitle" idx="1"/>
          </p:nvPr>
        </p:nvSpPr>
        <p:spPr>
          <a:xfrm>
            <a:off x="2064000" y="3602038"/>
            <a:ext cx="5086443" cy="1655762"/>
          </a:xfrm>
        </p:spPr>
        <p:txBody>
          <a:bodyPr>
            <a:normAutofit/>
          </a:bodyPr>
          <a:lstStyle>
            <a:lvl1pPr marL="0" indent="0" algn="l">
              <a:lnSpc>
                <a:spcPct val="100000"/>
              </a:lnSpc>
              <a:spcBef>
                <a:spcPts val="0"/>
              </a:spcBef>
              <a:buNone/>
              <a:defRPr sz="25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en-US" dirty="0"/>
          </a:p>
        </p:txBody>
      </p:sp>
      <p:sp>
        <p:nvSpPr>
          <p:cNvPr id="9" name="Rechthoek 8"/>
          <p:cNvSpPr/>
          <p:nvPr userDrawn="1"/>
        </p:nvSpPr>
        <p:spPr>
          <a:xfrm>
            <a:off x="8640000" y="0"/>
            <a:ext cx="3552000"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800" dirty="0"/>
          </a:p>
        </p:txBody>
      </p:sp>
      <p:pic>
        <p:nvPicPr>
          <p:cNvPr id="10" name="Afbeelding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078286" y="1700634"/>
            <a:ext cx="3493311" cy="3456732"/>
          </a:xfrm>
          <a:prstGeom prst="rect">
            <a:avLst/>
          </a:prstGeom>
        </p:spPr>
      </p:pic>
      <p:pic>
        <p:nvPicPr>
          <p:cNvPr id="13" name="Afbeelding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328400" y="5954400"/>
            <a:ext cx="2040640" cy="714757"/>
          </a:xfrm>
          <a:prstGeom prst="rect">
            <a:avLst/>
          </a:prstGeom>
        </p:spPr>
      </p:pic>
    </p:spTree>
    <p:extLst>
      <p:ext uri="{BB962C8B-B14F-4D97-AF65-F5344CB8AC3E}">
        <p14:creationId xmlns:p14="http://schemas.microsoft.com/office/powerpoint/2010/main" val="2681979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extLst>
    <p:ext uri="{DCECCB84-F9BA-43D5-87BE-67443E8EF086}">
      <p15:sldGuideLst xmlns:p15="http://schemas.microsoft.com/office/powerpoint/2012/main">
        <p15:guide id="1" orient="horz" pos="2160">
          <p15:clr>
            <a:srgbClr val="FBAE40"/>
          </p15:clr>
        </p15:guide>
        <p15:guide id="2" pos="1302">
          <p15:clr>
            <a:srgbClr val="FBAE40"/>
          </p15:clr>
        </p15:guide>
      </p15:sldGuideLst>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Titeldia geel-magenta">
    <p:spTree>
      <p:nvGrpSpPr>
        <p:cNvPr id="1" name=""/>
        <p:cNvGrpSpPr/>
        <p:nvPr/>
      </p:nvGrpSpPr>
      <p:grpSpPr>
        <a:xfrm>
          <a:off x="0" y="0"/>
          <a:ext cx="0" cy="0"/>
          <a:chOff x="0" y="0"/>
          <a:chExt cx="0" cy="0"/>
        </a:xfrm>
      </p:grpSpPr>
      <p:sp>
        <p:nvSpPr>
          <p:cNvPr id="7" name="Rechthoek 6"/>
          <p:cNvSpPr/>
          <p:nvPr userDrawn="1"/>
        </p:nvSpPr>
        <p:spPr>
          <a:xfrm>
            <a:off x="0" y="0"/>
            <a:ext cx="8640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800" dirty="0">
              <a:solidFill>
                <a:schemeClr val="accent4"/>
              </a:solidFill>
            </a:endParaRPr>
          </a:p>
        </p:txBody>
      </p:sp>
      <p:sp>
        <p:nvSpPr>
          <p:cNvPr id="2" name="Title 1"/>
          <p:cNvSpPr>
            <a:spLocks noGrp="1"/>
          </p:cNvSpPr>
          <p:nvPr>
            <p:ph type="ctrTitle"/>
          </p:nvPr>
        </p:nvSpPr>
        <p:spPr>
          <a:xfrm>
            <a:off x="2064000" y="345989"/>
            <a:ext cx="5086443" cy="3163974"/>
          </a:xfrm>
        </p:spPr>
        <p:txBody>
          <a:bodyPr anchor="t" anchorCtr="0">
            <a:normAutofit/>
          </a:bodyPr>
          <a:lstStyle>
            <a:lvl1pPr algn="l">
              <a:defRPr sz="4400">
                <a:solidFill>
                  <a:schemeClr val="tx2"/>
                </a:solidFill>
              </a:defRPr>
            </a:lvl1pPr>
          </a:lstStyle>
          <a:p>
            <a:r>
              <a:rPr lang="nl-NL"/>
              <a:t>Klik om de stijl te bewerken</a:t>
            </a:r>
            <a:endParaRPr lang="en-US" dirty="0"/>
          </a:p>
        </p:txBody>
      </p:sp>
      <p:sp>
        <p:nvSpPr>
          <p:cNvPr id="3" name="Subtitle 2"/>
          <p:cNvSpPr>
            <a:spLocks noGrp="1"/>
          </p:cNvSpPr>
          <p:nvPr>
            <p:ph type="subTitle" idx="1"/>
          </p:nvPr>
        </p:nvSpPr>
        <p:spPr>
          <a:xfrm>
            <a:off x="2064000" y="3602038"/>
            <a:ext cx="5086443" cy="1655762"/>
          </a:xfrm>
        </p:spPr>
        <p:txBody>
          <a:bodyPr>
            <a:normAutofit/>
          </a:bodyPr>
          <a:lstStyle>
            <a:lvl1pPr marL="0" indent="0" algn="l">
              <a:lnSpc>
                <a:spcPct val="100000"/>
              </a:lnSpc>
              <a:spcBef>
                <a:spcPts val="0"/>
              </a:spcBef>
              <a:buNone/>
              <a:defRPr sz="25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en-US" dirty="0"/>
          </a:p>
        </p:txBody>
      </p:sp>
      <p:sp>
        <p:nvSpPr>
          <p:cNvPr id="9" name="Rechthoek 8"/>
          <p:cNvSpPr/>
          <p:nvPr userDrawn="1"/>
        </p:nvSpPr>
        <p:spPr>
          <a:xfrm>
            <a:off x="8640000" y="0"/>
            <a:ext cx="3552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800" dirty="0"/>
          </a:p>
        </p:txBody>
      </p:sp>
      <p:pic>
        <p:nvPicPr>
          <p:cNvPr id="8" name="Afbeelding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078286" y="1700634"/>
            <a:ext cx="3493311" cy="3456732"/>
          </a:xfrm>
          <a:prstGeom prst="rect">
            <a:avLst/>
          </a:prstGeom>
        </p:spPr>
      </p:pic>
      <p:pic>
        <p:nvPicPr>
          <p:cNvPr id="10" name="Afbeelding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328400" y="5954400"/>
            <a:ext cx="2040640" cy="714757"/>
          </a:xfrm>
          <a:prstGeom prst="rect">
            <a:avLst/>
          </a:prstGeom>
        </p:spPr>
      </p:pic>
    </p:spTree>
    <p:extLst>
      <p:ext uri="{BB962C8B-B14F-4D97-AF65-F5344CB8AC3E}">
        <p14:creationId xmlns:p14="http://schemas.microsoft.com/office/powerpoint/2010/main" val="534494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Titeldia grijs-rood">
    <p:spTree>
      <p:nvGrpSpPr>
        <p:cNvPr id="1" name=""/>
        <p:cNvGrpSpPr/>
        <p:nvPr/>
      </p:nvGrpSpPr>
      <p:grpSpPr>
        <a:xfrm>
          <a:off x="0" y="0"/>
          <a:ext cx="0" cy="0"/>
          <a:chOff x="0" y="0"/>
          <a:chExt cx="0" cy="0"/>
        </a:xfrm>
      </p:grpSpPr>
      <p:sp>
        <p:nvSpPr>
          <p:cNvPr id="7" name="Rechthoek 6"/>
          <p:cNvSpPr/>
          <p:nvPr userDrawn="1"/>
        </p:nvSpPr>
        <p:spPr>
          <a:xfrm>
            <a:off x="0" y="0"/>
            <a:ext cx="8640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800" dirty="0">
              <a:solidFill>
                <a:schemeClr val="bg1"/>
              </a:solidFill>
            </a:endParaRPr>
          </a:p>
        </p:txBody>
      </p:sp>
      <p:sp>
        <p:nvSpPr>
          <p:cNvPr id="2" name="Title 1"/>
          <p:cNvSpPr>
            <a:spLocks noGrp="1"/>
          </p:cNvSpPr>
          <p:nvPr>
            <p:ph type="ctrTitle"/>
          </p:nvPr>
        </p:nvSpPr>
        <p:spPr>
          <a:xfrm>
            <a:off x="2064000" y="345989"/>
            <a:ext cx="5086443" cy="3163974"/>
          </a:xfrm>
        </p:spPr>
        <p:txBody>
          <a:bodyPr anchor="t" anchorCtr="0">
            <a:normAutofit/>
          </a:bodyPr>
          <a:lstStyle>
            <a:lvl1pPr algn="l">
              <a:defRPr sz="4400">
                <a:solidFill>
                  <a:schemeClr val="accent4"/>
                </a:solidFill>
              </a:defRPr>
            </a:lvl1pPr>
          </a:lstStyle>
          <a:p>
            <a:r>
              <a:rPr lang="nl-NL"/>
              <a:t>Klik om de stijl te bewerken</a:t>
            </a:r>
            <a:endParaRPr lang="en-US" dirty="0"/>
          </a:p>
        </p:txBody>
      </p:sp>
      <p:sp>
        <p:nvSpPr>
          <p:cNvPr id="3" name="Subtitle 2"/>
          <p:cNvSpPr>
            <a:spLocks noGrp="1"/>
          </p:cNvSpPr>
          <p:nvPr>
            <p:ph type="subTitle" idx="1"/>
          </p:nvPr>
        </p:nvSpPr>
        <p:spPr>
          <a:xfrm>
            <a:off x="2064000" y="3602038"/>
            <a:ext cx="5086443" cy="1655762"/>
          </a:xfrm>
        </p:spPr>
        <p:txBody>
          <a:bodyPr>
            <a:normAutofit/>
          </a:bodyPr>
          <a:lstStyle>
            <a:lvl1pPr marL="0" indent="0" algn="l">
              <a:lnSpc>
                <a:spcPct val="100000"/>
              </a:lnSpc>
              <a:spcBef>
                <a:spcPts val="0"/>
              </a:spcBef>
              <a:buNone/>
              <a:defRPr sz="25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en-US" dirty="0"/>
          </a:p>
        </p:txBody>
      </p:sp>
      <p:sp>
        <p:nvSpPr>
          <p:cNvPr id="9" name="Rechthoek 8"/>
          <p:cNvSpPr/>
          <p:nvPr userDrawn="1"/>
        </p:nvSpPr>
        <p:spPr>
          <a:xfrm>
            <a:off x="8640000" y="0"/>
            <a:ext cx="3552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800" dirty="0"/>
          </a:p>
        </p:txBody>
      </p:sp>
      <p:pic>
        <p:nvPicPr>
          <p:cNvPr id="8" name="Afbeelding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078286" y="1700634"/>
            <a:ext cx="3493311" cy="3456732"/>
          </a:xfrm>
          <a:prstGeom prst="rect">
            <a:avLst/>
          </a:prstGeom>
        </p:spPr>
      </p:pic>
      <p:pic>
        <p:nvPicPr>
          <p:cNvPr id="10" name="Afbeelding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328400" y="5954400"/>
            <a:ext cx="2040640" cy="714757"/>
          </a:xfrm>
          <a:prstGeom prst="rect">
            <a:avLst/>
          </a:prstGeom>
        </p:spPr>
      </p:pic>
    </p:spTree>
    <p:extLst>
      <p:ext uri="{BB962C8B-B14F-4D97-AF65-F5344CB8AC3E}">
        <p14:creationId xmlns:p14="http://schemas.microsoft.com/office/powerpoint/2010/main" val="3972963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preserve="1" userDrawn="1">
  <p:cSld name="Titeldia blauw-grijs">
    <p:spTree>
      <p:nvGrpSpPr>
        <p:cNvPr id="1" name=""/>
        <p:cNvGrpSpPr/>
        <p:nvPr/>
      </p:nvGrpSpPr>
      <p:grpSpPr>
        <a:xfrm>
          <a:off x="0" y="0"/>
          <a:ext cx="0" cy="0"/>
          <a:chOff x="0" y="0"/>
          <a:chExt cx="0" cy="0"/>
        </a:xfrm>
      </p:grpSpPr>
      <p:sp>
        <p:nvSpPr>
          <p:cNvPr id="7" name="Rechthoek 6"/>
          <p:cNvSpPr/>
          <p:nvPr userDrawn="1"/>
        </p:nvSpPr>
        <p:spPr>
          <a:xfrm>
            <a:off x="0" y="0"/>
            <a:ext cx="8640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800" dirty="0">
              <a:solidFill>
                <a:schemeClr val="accent4"/>
              </a:solidFill>
            </a:endParaRPr>
          </a:p>
        </p:txBody>
      </p:sp>
      <p:sp>
        <p:nvSpPr>
          <p:cNvPr id="2" name="Title 1"/>
          <p:cNvSpPr>
            <a:spLocks noGrp="1"/>
          </p:cNvSpPr>
          <p:nvPr>
            <p:ph type="ctrTitle"/>
          </p:nvPr>
        </p:nvSpPr>
        <p:spPr>
          <a:xfrm>
            <a:off x="2064000" y="345989"/>
            <a:ext cx="5086443" cy="3163974"/>
          </a:xfrm>
        </p:spPr>
        <p:txBody>
          <a:bodyPr anchor="t" anchorCtr="0">
            <a:normAutofit/>
          </a:bodyPr>
          <a:lstStyle>
            <a:lvl1pPr algn="l">
              <a:defRPr sz="4400">
                <a:solidFill>
                  <a:schemeClr val="tx2"/>
                </a:solidFill>
              </a:defRPr>
            </a:lvl1pPr>
          </a:lstStyle>
          <a:p>
            <a:r>
              <a:rPr lang="nl-NL"/>
              <a:t>Klik om de stijl te bewerken</a:t>
            </a:r>
            <a:endParaRPr lang="en-US" dirty="0"/>
          </a:p>
        </p:txBody>
      </p:sp>
      <p:sp>
        <p:nvSpPr>
          <p:cNvPr id="3" name="Subtitle 2"/>
          <p:cNvSpPr>
            <a:spLocks noGrp="1"/>
          </p:cNvSpPr>
          <p:nvPr>
            <p:ph type="subTitle" idx="1"/>
          </p:nvPr>
        </p:nvSpPr>
        <p:spPr>
          <a:xfrm>
            <a:off x="2064000" y="3602038"/>
            <a:ext cx="5086443" cy="1655762"/>
          </a:xfrm>
        </p:spPr>
        <p:txBody>
          <a:bodyPr>
            <a:normAutofit/>
          </a:bodyPr>
          <a:lstStyle>
            <a:lvl1pPr marL="0" indent="0" algn="l">
              <a:lnSpc>
                <a:spcPct val="100000"/>
              </a:lnSpc>
              <a:spcBef>
                <a:spcPts val="0"/>
              </a:spcBef>
              <a:buNone/>
              <a:defRPr sz="25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en-US" dirty="0"/>
          </a:p>
        </p:txBody>
      </p:sp>
      <p:sp>
        <p:nvSpPr>
          <p:cNvPr id="9" name="Rechthoek 8"/>
          <p:cNvSpPr/>
          <p:nvPr userDrawn="1"/>
        </p:nvSpPr>
        <p:spPr>
          <a:xfrm>
            <a:off x="8640000" y="0"/>
            <a:ext cx="355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800" dirty="0"/>
          </a:p>
        </p:txBody>
      </p:sp>
      <p:pic>
        <p:nvPicPr>
          <p:cNvPr id="8" name="Afbeelding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078286" y="1700634"/>
            <a:ext cx="3493311" cy="3456732"/>
          </a:xfrm>
          <a:prstGeom prst="rect">
            <a:avLst/>
          </a:prstGeom>
        </p:spPr>
      </p:pic>
      <p:pic>
        <p:nvPicPr>
          <p:cNvPr id="10" name="Afbeelding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328400" y="5954400"/>
            <a:ext cx="2040640" cy="714757"/>
          </a:xfrm>
          <a:prstGeom prst="rect">
            <a:avLst/>
          </a:prstGeom>
        </p:spPr>
      </p:pic>
    </p:spTree>
    <p:extLst>
      <p:ext uri="{BB962C8B-B14F-4D97-AF65-F5344CB8AC3E}">
        <p14:creationId xmlns:p14="http://schemas.microsoft.com/office/powerpoint/2010/main" val="558198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eldia blauw-grijs">
    <p:spTree>
      <p:nvGrpSpPr>
        <p:cNvPr id="1" name=""/>
        <p:cNvGrpSpPr/>
        <p:nvPr/>
      </p:nvGrpSpPr>
      <p:grpSpPr>
        <a:xfrm>
          <a:off x="0" y="0"/>
          <a:ext cx="0" cy="0"/>
          <a:chOff x="0" y="0"/>
          <a:chExt cx="0" cy="0"/>
        </a:xfrm>
      </p:grpSpPr>
      <p:sp>
        <p:nvSpPr>
          <p:cNvPr id="7" name="Rechthoek 6"/>
          <p:cNvSpPr/>
          <p:nvPr userDrawn="1"/>
        </p:nvSpPr>
        <p:spPr>
          <a:xfrm>
            <a:off x="0" y="0"/>
            <a:ext cx="8640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800" dirty="0">
              <a:solidFill>
                <a:schemeClr val="accent4"/>
              </a:solidFill>
            </a:endParaRPr>
          </a:p>
        </p:txBody>
      </p:sp>
      <p:sp>
        <p:nvSpPr>
          <p:cNvPr id="2" name="Title 1"/>
          <p:cNvSpPr>
            <a:spLocks noGrp="1"/>
          </p:cNvSpPr>
          <p:nvPr>
            <p:ph type="ctrTitle"/>
          </p:nvPr>
        </p:nvSpPr>
        <p:spPr>
          <a:xfrm>
            <a:off x="2064000" y="345989"/>
            <a:ext cx="5086443" cy="3163974"/>
          </a:xfrm>
        </p:spPr>
        <p:txBody>
          <a:bodyPr anchor="t" anchorCtr="0">
            <a:normAutofit/>
          </a:bodyPr>
          <a:lstStyle>
            <a:lvl1pPr algn="l">
              <a:defRPr sz="4400">
                <a:solidFill>
                  <a:schemeClr val="tx2"/>
                </a:solidFill>
              </a:defRPr>
            </a:lvl1pPr>
          </a:lstStyle>
          <a:p>
            <a:r>
              <a:rPr lang="nl-NL"/>
              <a:t>Klik om de stijl te bewerken</a:t>
            </a:r>
            <a:endParaRPr lang="en-US" dirty="0"/>
          </a:p>
        </p:txBody>
      </p:sp>
      <p:sp>
        <p:nvSpPr>
          <p:cNvPr id="3" name="Subtitle 2"/>
          <p:cNvSpPr>
            <a:spLocks noGrp="1"/>
          </p:cNvSpPr>
          <p:nvPr>
            <p:ph type="subTitle" idx="1"/>
          </p:nvPr>
        </p:nvSpPr>
        <p:spPr>
          <a:xfrm>
            <a:off x="2064000" y="3602038"/>
            <a:ext cx="5086443" cy="1655762"/>
          </a:xfrm>
        </p:spPr>
        <p:txBody>
          <a:bodyPr>
            <a:normAutofit/>
          </a:bodyPr>
          <a:lstStyle>
            <a:lvl1pPr marL="0" indent="0" algn="l">
              <a:lnSpc>
                <a:spcPct val="100000"/>
              </a:lnSpc>
              <a:spcBef>
                <a:spcPts val="0"/>
              </a:spcBef>
              <a:buNone/>
              <a:defRPr sz="25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en-US" dirty="0"/>
          </a:p>
        </p:txBody>
      </p:sp>
      <p:sp>
        <p:nvSpPr>
          <p:cNvPr id="9" name="Rechthoek 8"/>
          <p:cNvSpPr/>
          <p:nvPr userDrawn="1"/>
        </p:nvSpPr>
        <p:spPr>
          <a:xfrm>
            <a:off x="8640000" y="0"/>
            <a:ext cx="355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800" dirty="0"/>
          </a:p>
        </p:txBody>
      </p:sp>
      <p:pic>
        <p:nvPicPr>
          <p:cNvPr id="8" name="Afbeelding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078286" y="1700634"/>
            <a:ext cx="3493311" cy="3456732"/>
          </a:xfrm>
          <a:prstGeom prst="rect">
            <a:avLst/>
          </a:prstGeom>
        </p:spPr>
      </p:pic>
      <p:pic>
        <p:nvPicPr>
          <p:cNvPr id="10" name="Afbeelding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328400" y="5954400"/>
            <a:ext cx="2040640" cy="714757"/>
          </a:xfrm>
          <a:prstGeom prst="rect">
            <a:avLst/>
          </a:prstGeom>
        </p:spPr>
      </p:pic>
    </p:spTree>
    <p:extLst>
      <p:ext uri="{BB962C8B-B14F-4D97-AF65-F5344CB8AC3E}">
        <p14:creationId xmlns:p14="http://schemas.microsoft.com/office/powerpoint/2010/main" val="3797523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preserve="1" userDrawn="1">
  <p:cSld name="Titeldia geel-groen">
    <p:spTree>
      <p:nvGrpSpPr>
        <p:cNvPr id="1" name=""/>
        <p:cNvGrpSpPr/>
        <p:nvPr/>
      </p:nvGrpSpPr>
      <p:grpSpPr>
        <a:xfrm>
          <a:off x="0" y="0"/>
          <a:ext cx="0" cy="0"/>
          <a:chOff x="0" y="0"/>
          <a:chExt cx="0" cy="0"/>
        </a:xfrm>
      </p:grpSpPr>
      <p:sp>
        <p:nvSpPr>
          <p:cNvPr id="7" name="Rechthoek 6"/>
          <p:cNvSpPr/>
          <p:nvPr userDrawn="1"/>
        </p:nvSpPr>
        <p:spPr>
          <a:xfrm>
            <a:off x="0" y="0"/>
            <a:ext cx="8640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800" dirty="0">
              <a:solidFill>
                <a:schemeClr val="accent4"/>
              </a:solidFill>
            </a:endParaRPr>
          </a:p>
        </p:txBody>
      </p:sp>
      <p:sp>
        <p:nvSpPr>
          <p:cNvPr id="2" name="Title 1"/>
          <p:cNvSpPr>
            <a:spLocks noGrp="1"/>
          </p:cNvSpPr>
          <p:nvPr>
            <p:ph type="ctrTitle"/>
          </p:nvPr>
        </p:nvSpPr>
        <p:spPr>
          <a:xfrm>
            <a:off x="2064000" y="345989"/>
            <a:ext cx="5086443" cy="3163974"/>
          </a:xfrm>
        </p:spPr>
        <p:txBody>
          <a:bodyPr anchor="t" anchorCtr="0">
            <a:normAutofit/>
          </a:bodyPr>
          <a:lstStyle>
            <a:lvl1pPr algn="l">
              <a:defRPr sz="4400">
                <a:solidFill>
                  <a:schemeClr val="tx2"/>
                </a:solidFill>
              </a:defRPr>
            </a:lvl1pPr>
          </a:lstStyle>
          <a:p>
            <a:r>
              <a:rPr lang="nl-NL"/>
              <a:t>Klik om de stijl te bewerken</a:t>
            </a:r>
            <a:endParaRPr lang="en-US" dirty="0"/>
          </a:p>
        </p:txBody>
      </p:sp>
      <p:sp>
        <p:nvSpPr>
          <p:cNvPr id="3" name="Subtitle 2"/>
          <p:cNvSpPr>
            <a:spLocks noGrp="1"/>
          </p:cNvSpPr>
          <p:nvPr>
            <p:ph type="subTitle" idx="1"/>
          </p:nvPr>
        </p:nvSpPr>
        <p:spPr>
          <a:xfrm>
            <a:off x="2064000" y="3602038"/>
            <a:ext cx="5086443" cy="1655762"/>
          </a:xfrm>
        </p:spPr>
        <p:txBody>
          <a:bodyPr>
            <a:normAutofit/>
          </a:bodyPr>
          <a:lstStyle>
            <a:lvl1pPr marL="0" indent="0" algn="l">
              <a:lnSpc>
                <a:spcPct val="100000"/>
              </a:lnSpc>
              <a:spcBef>
                <a:spcPts val="0"/>
              </a:spcBef>
              <a:buNone/>
              <a:defRPr sz="25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en-US" dirty="0"/>
          </a:p>
        </p:txBody>
      </p:sp>
      <p:sp>
        <p:nvSpPr>
          <p:cNvPr id="9" name="Rechthoek 8"/>
          <p:cNvSpPr/>
          <p:nvPr userDrawn="1"/>
        </p:nvSpPr>
        <p:spPr>
          <a:xfrm>
            <a:off x="8640000" y="0"/>
            <a:ext cx="355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800" dirty="0"/>
          </a:p>
        </p:txBody>
      </p:sp>
      <p:pic>
        <p:nvPicPr>
          <p:cNvPr id="8" name="Afbeelding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078286" y="1700634"/>
            <a:ext cx="3493311" cy="3456732"/>
          </a:xfrm>
          <a:prstGeom prst="rect">
            <a:avLst/>
          </a:prstGeom>
        </p:spPr>
      </p:pic>
      <p:pic>
        <p:nvPicPr>
          <p:cNvPr id="10" name="Afbeelding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328400" y="5954400"/>
            <a:ext cx="2040640" cy="714757"/>
          </a:xfrm>
          <a:prstGeom prst="rect">
            <a:avLst/>
          </a:prstGeom>
        </p:spPr>
      </p:pic>
    </p:spTree>
    <p:extLst>
      <p:ext uri="{BB962C8B-B14F-4D97-AF65-F5344CB8AC3E}">
        <p14:creationId xmlns:p14="http://schemas.microsoft.com/office/powerpoint/2010/main" val="2447846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Titeldia blauw-rood">
    <p:spTree>
      <p:nvGrpSpPr>
        <p:cNvPr id="1" name=""/>
        <p:cNvGrpSpPr/>
        <p:nvPr/>
      </p:nvGrpSpPr>
      <p:grpSpPr>
        <a:xfrm>
          <a:off x="0" y="0"/>
          <a:ext cx="0" cy="0"/>
          <a:chOff x="0" y="0"/>
          <a:chExt cx="0" cy="0"/>
        </a:xfrm>
      </p:grpSpPr>
      <p:sp>
        <p:nvSpPr>
          <p:cNvPr id="7" name="Rechthoek 6"/>
          <p:cNvSpPr/>
          <p:nvPr userDrawn="1"/>
        </p:nvSpPr>
        <p:spPr>
          <a:xfrm>
            <a:off x="0" y="0"/>
            <a:ext cx="8640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800" dirty="0">
              <a:solidFill>
                <a:schemeClr val="accent4"/>
              </a:solidFill>
            </a:endParaRPr>
          </a:p>
        </p:txBody>
      </p:sp>
      <p:sp>
        <p:nvSpPr>
          <p:cNvPr id="2" name="Title 1"/>
          <p:cNvSpPr>
            <a:spLocks noGrp="1"/>
          </p:cNvSpPr>
          <p:nvPr>
            <p:ph type="ctrTitle"/>
          </p:nvPr>
        </p:nvSpPr>
        <p:spPr>
          <a:xfrm>
            <a:off x="2064000" y="345989"/>
            <a:ext cx="5086443" cy="3163974"/>
          </a:xfrm>
        </p:spPr>
        <p:txBody>
          <a:bodyPr anchor="t" anchorCtr="0">
            <a:normAutofit/>
          </a:bodyPr>
          <a:lstStyle>
            <a:lvl1pPr algn="l">
              <a:defRPr sz="4400">
                <a:solidFill>
                  <a:schemeClr val="tx2"/>
                </a:solidFill>
              </a:defRPr>
            </a:lvl1pPr>
          </a:lstStyle>
          <a:p>
            <a:r>
              <a:rPr lang="nl-NL"/>
              <a:t>Klik om de stijl te bewerken</a:t>
            </a:r>
            <a:endParaRPr lang="en-US" dirty="0"/>
          </a:p>
        </p:txBody>
      </p:sp>
      <p:sp>
        <p:nvSpPr>
          <p:cNvPr id="3" name="Subtitle 2"/>
          <p:cNvSpPr>
            <a:spLocks noGrp="1"/>
          </p:cNvSpPr>
          <p:nvPr>
            <p:ph type="subTitle" idx="1"/>
          </p:nvPr>
        </p:nvSpPr>
        <p:spPr>
          <a:xfrm>
            <a:off x="2064000" y="3602038"/>
            <a:ext cx="5086443" cy="1655762"/>
          </a:xfrm>
        </p:spPr>
        <p:txBody>
          <a:bodyPr>
            <a:normAutofit/>
          </a:bodyPr>
          <a:lstStyle>
            <a:lvl1pPr marL="0" indent="0" algn="l">
              <a:lnSpc>
                <a:spcPct val="100000"/>
              </a:lnSpc>
              <a:spcBef>
                <a:spcPts val="0"/>
              </a:spcBef>
              <a:buNone/>
              <a:defRPr sz="25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en-US" dirty="0"/>
          </a:p>
        </p:txBody>
      </p:sp>
      <p:sp>
        <p:nvSpPr>
          <p:cNvPr id="9" name="Rechthoek 8"/>
          <p:cNvSpPr/>
          <p:nvPr userDrawn="1"/>
        </p:nvSpPr>
        <p:spPr>
          <a:xfrm>
            <a:off x="8640000" y="0"/>
            <a:ext cx="3552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800" dirty="0"/>
          </a:p>
        </p:txBody>
      </p:sp>
      <p:pic>
        <p:nvPicPr>
          <p:cNvPr id="8" name="Afbeelding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078286" y="1700634"/>
            <a:ext cx="3493311" cy="3456732"/>
          </a:xfrm>
          <a:prstGeom prst="rect">
            <a:avLst/>
          </a:prstGeom>
        </p:spPr>
      </p:pic>
      <p:pic>
        <p:nvPicPr>
          <p:cNvPr id="10" name="Afbeelding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328400" y="5954400"/>
            <a:ext cx="2040640" cy="714757"/>
          </a:xfrm>
          <a:prstGeom prst="rect">
            <a:avLst/>
          </a:prstGeom>
        </p:spPr>
      </p:pic>
    </p:spTree>
    <p:extLst>
      <p:ext uri="{BB962C8B-B14F-4D97-AF65-F5344CB8AC3E}">
        <p14:creationId xmlns:p14="http://schemas.microsoft.com/office/powerpoint/2010/main" val="1086558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userDrawn="1">
  <p:cSld name="Introdia (met animatie)">
    <p:spTree>
      <p:nvGrpSpPr>
        <p:cNvPr id="1" name=""/>
        <p:cNvGrpSpPr/>
        <p:nvPr/>
      </p:nvGrpSpPr>
      <p:grpSpPr>
        <a:xfrm>
          <a:off x="0" y="0"/>
          <a:ext cx="0" cy="0"/>
          <a:chOff x="0" y="0"/>
          <a:chExt cx="0" cy="0"/>
        </a:xfrm>
      </p:grpSpPr>
      <p:sp>
        <p:nvSpPr>
          <p:cNvPr id="7" name="Rechthoek 6"/>
          <p:cNvSpPr/>
          <p:nvPr userDrawn="1"/>
        </p:nvSpPr>
        <p:spPr>
          <a:xfrm>
            <a:off x="0" y="0"/>
            <a:ext cx="8640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800" dirty="0"/>
          </a:p>
        </p:txBody>
      </p:sp>
      <p:sp>
        <p:nvSpPr>
          <p:cNvPr id="9" name="Rechthoek 8"/>
          <p:cNvSpPr/>
          <p:nvPr userDrawn="1"/>
        </p:nvSpPr>
        <p:spPr>
          <a:xfrm>
            <a:off x="8640000" y="0"/>
            <a:ext cx="3552000"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800" dirty="0"/>
          </a:p>
        </p:txBody>
      </p:sp>
      <p:sp>
        <p:nvSpPr>
          <p:cNvPr id="4" name="Tekstvak 3"/>
          <p:cNvSpPr txBox="1"/>
          <p:nvPr userDrawn="1"/>
        </p:nvSpPr>
        <p:spPr>
          <a:xfrm>
            <a:off x="1865746" y="97974"/>
            <a:ext cx="3491345" cy="5401479"/>
          </a:xfrm>
          <a:prstGeom prst="rect">
            <a:avLst/>
          </a:prstGeom>
          <a:noFill/>
        </p:spPr>
        <p:txBody>
          <a:bodyPr wrap="square" rtlCol="0">
            <a:spAutoFit/>
          </a:bodyPr>
          <a:lstStyle/>
          <a:p>
            <a:r>
              <a:rPr lang="nl-NL" sz="11500" b="1" dirty="0">
                <a:solidFill>
                  <a:schemeClr val="bg1"/>
                </a:solidFill>
                <a:latin typeface="+mj-lt"/>
              </a:rPr>
              <a:t>“Wij zijn Zet”</a:t>
            </a:r>
          </a:p>
        </p:txBody>
      </p:sp>
      <p:pic>
        <p:nvPicPr>
          <p:cNvPr id="5" name="Afbeelding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078286" y="1700634"/>
            <a:ext cx="3493311" cy="3456732"/>
          </a:xfrm>
          <a:prstGeom prst="rect">
            <a:avLst/>
          </a:prstGeom>
        </p:spPr>
      </p:pic>
      <p:sp>
        <p:nvSpPr>
          <p:cNvPr id="10" name="Tekstvak 9"/>
          <p:cNvSpPr txBox="1"/>
          <p:nvPr userDrawn="1"/>
        </p:nvSpPr>
        <p:spPr>
          <a:xfrm>
            <a:off x="880649" y="87925"/>
            <a:ext cx="6356901" cy="5509200"/>
          </a:xfrm>
          <a:prstGeom prst="rect">
            <a:avLst/>
          </a:prstGeom>
          <a:noFill/>
        </p:spPr>
        <p:txBody>
          <a:bodyPr wrap="square" rtlCol="0">
            <a:spAutoFit/>
          </a:bodyPr>
          <a:lstStyle/>
          <a:p>
            <a:r>
              <a:rPr lang="nl-NL" sz="8800" b="1" dirty="0">
                <a:solidFill>
                  <a:schemeClr val="tx2"/>
                </a:solidFill>
                <a:latin typeface="+mj-lt"/>
              </a:rPr>
              <a:t>schakel naar sociaal</a:t>
            </a:r>
            <a:r>
              <a:rPr lang="nl-NL" sz="8800" b="1" baseline="0" dirty="0">
                <a:solidFill>
                  <a:schemeClr val="tx2"/>
                </a:solidFill>
                <a:latin typeface="+mj-lt"/>
              </a:rPr>
              <a:t> resultaat</a:t>
            </a:r>
            <a:endParaRPr lang="nl-NL" sz="8800" b="1" dirty="0">
              <a:solidFill>
                <a:schemeClr val="tx2"/>
              </a:solidFill>
              <a:latin typeface="+mj-lt"/>
            </a:endParaRPr>
          </a:p>
        </p:txBody>
      </p:sp>
      <p:sp>
        <p:nvSpPr>
          <p:cNvPr id="2" name="Tekstvak 1"/>
          <p:cNvSpPr txBox="1"/>
          <p:nvPr userDrawn="1"/>
        </p:nvSpPr>
        <p:spPr>
          <a:xfrm>
            <a:off x="163641" y="-439590"/>
            <a:ext cx="4327082" cy="369332"/>
          </a:xfrm>
          <a:prstGeom prst="rect">
            <a:avLst/>
          </a:prstGeom>
          <a:noFill/>
        </p:spPr>
        <p:txBody>
          <a:bodyPr wrap="none" rtlCol="0">
            <a:spAutoFit/>
          </a:bodyPr>
          <a:lstStyle/>
          <a:p>
            <a:r>
              <a:rPr lang="nl-NL" sz="1800" dirty="0"/>
              <a:t>Let op: deze dia</a:t>
            </a:r>
            <a:r>
              <a:rPr lang="nl-NL" sz="1800" baseline="0" dirty="0"/>
              <a:t> heeft een animatie</a:t>
            </a:r>
            <a:endParaRPr lang="nl-NL" sz="1800" dirty="0"/>
          </a:p>
        </p:txBody>
      </p:sp>
    </p:spTree>
    <p:extLst>
      <p:ext uri="{BB962C8B-B14F-4D97-AF65-F5344CB8AC3E}">
        <p14:creationId xmlns:p14="http://schemas.microsoft.com/office/powerpoint/2010/main" val="2473513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par>
                          <p:cTn id="8" fill="hold">
                            <p:stCondLst>
                              <p:cond delay="3000"/>
                            </p:stCondLst>
                            <p:childTnLst>
                              <p:par>
                                <p:cTn id="9" presetID="19" presetClass="emph" presetSubtype="0" fill="hold" grpId="0" nodeType="afterEffect">
                                  <p:stCondLst>
                                    <p:cond delay="2000"/>
                                  </p:stCondLst>
                                  <p:childTnLst>
                                    <p:animClr clrSpc="rgb" dir="cw">
                                      <p:cBhvr override="childStyle">
                                        <p:cTn id="10" dur="1000" fill="hold"/>
                                        <p:tgtEl>
                                          <p:spTgt spid="7"/>
                                        </p:tgtEl>
                                        <p:attrNameLst>
                                          <p:attrName>style.color</p:attrName>
                                        </p:attrNameLst>
                                      </p:cBhvr>
                                      <p:to>
                                        <a:srgbClr val="F6AAC8"/>
                                      </p:to>
                                    </p:animClr>
                                    <p:animClr clrSpc="rgb" dir="cw">
                                      <p:cBhvr>
                                        <p:cTn id="11" dur="1000" fill="hold"/>
                                        <p:tgtEl>
                                          <p:spTgt spid="7"/>
                                        </p:tgtEl>
                                        <p:attrNameLst>
                                          <p:attrName>fillcolor</p:attrName>
                                        </p:attrNameLst>
                                      </p:cBhvr>
                                      <p:to>
                                        <a:srgbClr val="F6AAC8"/>
                                      </p:to>
                                    </p:animClr>
                                    <p:set>
                                      <p:cBhvr>
                                        <p:cTn id="12" dur="1000" fill="hold"/>
                                        <p:tgtEl>
                                          <p:spTgt spid="7"/>
                                        </p:tgtEl>
                                        <p:attrNameLst>
                                          <p:attrName>fill.type</p:attrName>
                                        </p:attrNameLst>
                                      </p:cBhvr>
                                      <p:to>
                                        <p:strVal val="solid"/>
                                      </p:to>
                                    </p:set>
                                    <p:set>
                                      <p:cBhvr>
                                        <p:cTn id="13" dur="1000" fill="hold"/>
                                        <p:tgtEl>
                                          <p:spTgt spid="7"/>
                                        </p:tgtEl>
                                        <p:attrNameLst>
                                          <p:attrName>fill.on</p:attrName>
                                        </p:attrNameLst>
                                      </p:cBhvr>
                                      <p:to>
                                        <p:strVal val="true"/>
                                      </p:to>
                                    </p:set>
                                  </p:childTnLst>
                                </p:cTn>
                              </p:par>
                              <p:par>
                                <p:cTn id="14" presetID="10" presetClass="entr" presetSubtype="0" fill="hold" grpId="0" nodeType="withEffect">
                                  <p:stCondLst>
                                    <p:cond delay="200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500"/>
                                        <p:tgtEl>
                                          <p:spTgt spid="10"/>
                                        </p:tgtEl>
                                      </p:cBhvr>
                                    </p:animEffect>
                                  </p:childTnLst>
                                </p:cTn>
                              </p:par>
                              <p:par>
                                <p:cTn id="17" presetID="10" presetClass="exit" presetSubtype="0" fill="hold" grpId="0" nodeType="withEffect">
                                  <p:stCondLst>
                                    <p:cond delay="2000"/>
                                  </p:stCondLst>
                                  <p:childTnLst>
                                    <p:animEffect transition="out" filter="fade">
                                      <p:cBhvr>
                                        <p:cTn id="18" dur="500"/>
                                        <p:tgtEl>
                                          <p:spTgt spid="4"/>
                                        </p:tgtEl>
                                      </p:cBhvr>
                                    </p:animEffect>
                                    <p:set>
                                      <p:cBhvr>
                                        <p:cTn id="19" dur="1" fill="hold">
                                          <p:stCondLst>
                                            <p:cond delay="499"/>
                                          </p:stCondLst>
                                        </p:cTn>
                                        <p:tgtEl>
                                          <p:spTgt spid="4"/>
                                        </p:tgtEl>
                                        <p:attrNameLst>
                                          <p:attrName>style.visibility</p:attrName>
                                        </p:attrNameLst>
                                      </p:cBhvr>
                                      <p:to>
                                        <p:strVal val="hidden"/>
                                      </p:to>
                                    </p:set>
                                  </p:childTnLst>
                                </p:cTn>
                              </p:par>
                              <p:par>
                                <p:cTn id="20" presetID="19" presetClass="emph" presetSubtype="0" fill="hold" grpId="0" nodeType="withEffect">
                                  <p:stCondLst>
                                    <p:cond delay="2000"/>
                                  </p:stCondLst>
                                  <p:childTnLst>
                                    <p:animClr clrSpc="rgb" dir="cw">
                                      <p:cBhvr override="childStyle">
                                        <p:cTn id="21" dur="1000" fill="hold"/>
                                        <p:tgtEl>
                                          <p:spTgt spid="9"/>
                                        </p:tgtEl>
                                        <p:attrNameLst>
                                          <p:attrName>style.color</p:attrName>
                                        </p:attrNameLst>
                                      </p:cBhvr>
                                      <p:to>
                                        <a:srgbClr val="FF0000"/>
                                      </p:to>
                                    </p:animClr>
                                    <p:animClr clrSpc="rgb" dir="cw">
                                      <p:cBhvr>
                                        <p:cTn id="22" dur="1000" fill="hold"/>
                                        <p:tgtEl>
                                          <p:spTgt spid="9"/>
                                        </p:tgtEl>
                                        <p:attrNameLst>
                                          <p:attrName>fillcolor</p:attrName>
                                        </p:attrNameLst>
                                      </p:cBhvr>
                                      <p:to>
                                        <a:srgbClr val="FF0000"/>
                                      </p:to>
                                    </p:animClr>
                                    <p:set>
                                      <p:cBhvr>
                                        <p:cTn id="23" dur="1000" fill="hold"/>
                                        <p:tgtEl>
                                          <p:spTgt spid="9"/>
                                        </p:tgtEl>
                                        <p:attrNameLst>
                                          <p:attrName>fill.type</p:attrName>
                                        </p:attrNameLst>
                                      </p:cBhvr>
                                      <p:to>
                                        <p:strVal val="solid"/>
                                      </p:to>
                                    </p:set>
                                    <p:set>
                                      <p:cBhvr>
                                        <p:cTn id="24" dur="1000" fill="hold"/>
                                        <p:tgtEl>
                                          <p:spTgt spid="9"/>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4" grpId="0"/>
      <p:bldP spid="10" grpId="0"/>
    </p:bld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idx="1"/>
          </p:nvPr>
        </p:nvSpPr>
        <p:spPr/>
        <p:txBody>
          <a:bodyPr/>
          <a:lstStyle>
            <a:lvl1pPr marL="228600" indent="-228600">
              <a:buFont typeface="Wingdings" panose="05000000000000000000" pitchFamily="2" charset="2"/>
              <a:buChar char="§"/>
              <a:defRPr>
                <a:solidFill>
                  <a:schemeClr val="accent5"/>
                </a:solidFill>
              </a:defRPr>
            </a:lvl1pPr>
            <a:lvl2pPr marL="685800" indent="-228600">
              <a:buFont typeface="Wingdings" panose="05000000000000000000" pitchFamily="2" charset="2"/>
              <a:buChar char="§"/>
              <a:defRPr>
                <a:solidFill>
                  <a:schemeClr val="accent5"/>
                </a:solidFill>
              </a:defRPr>
            </a:lvl2pPr>
            <a:lvl3pPr marL="1143000" indent="-228600">
              <a:buFont typeface="Wingdings" panose="05000000000000000000" pitchFamily="2" charset="2"/>
              <a:buChar char="§"/>
              <a:defRPr>
                <a:solidFill>
                  <a:schemeClr val="accent5"/>
                </a:solidFill>
              </a:defRPr>
            </a:lvl3pPr>
            <a:lvl4pPr marL="1600200" indent="-228600">
              <a:buFont typeface="Wingdings" panose="05000000000000000000" pitchFamily="2" charset="2"/>
              <a:buChar char="§"/>
              <a:defRPr>
                <a:solidFill>
                  <a:schemeClr val="accent5"/>
                </a:solidFill>
              </a:defRPr>
            </a:lvl4pPr>
            <a:lvl5pPr marL="2057400" indent="-228600">
              <a:buFont typeface="Wingdings" panose="05000000000000000000" pitchFamily="2" charset="2"/>
              <a:buChar char="§"/>
              <a:defRPr>
                <a:solidFill>
                  <a:schemeClr val="accent5"/>
                </a:solidFill>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ijdelijke aanduiding voor dianummer 3"/>
          <p:cNvSpPr>
            <a:spLocks noGrp="1"/>
          </p:cNvSpPr>
          <p:nvPr>
            <p:ph type="sldNum" sz="quarter" idx="10"/>
          </p:nvPr>
        </p:nvSpPr>
        <p:spPr/>
        <p:txBody>
          <a:bodyPr/>
          <a:lstStyle/>
          <a:p>
            <a:fld id="{78AD2CF1-64A4-4F79-8793-725D28D76C1B}" type="slidenum">
              <a:rPr lang="nl-NL" smtClean="0"/>
              <a:pPr/>
              <a:t>‹nr.›</a:t>
            </a:fld>
            <a:endParaRPr lang="nl-NL" dirty="0"/>
          </a:p>
        </p:txBody>
      </p:sp>
    </p:spTree>
    <p:extLst>
      <p:ext uri="{BB962C8B-B14F-4D97-AF65-F5344CB8AC3E}">
        <p14:creationId xmlns:p14="http://schemas.microsoft.com/office/powerpoint/2010/main" val="210387816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Tekst zonder 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5" name="Tijdelijke aanduiding voor tekst 4"/>
          <p:cNvSpPr>
            <a:spLocks noGrp="1"/>
          </p:cNvSpPr>
          <p:nvPr>
            <p:ph type="body" sz="quarter" idx="10"/>
          </p:nvPr>
        </p:nvSpPr>
        <p:spPr>
          <a:xfrm>
            <a:off x="2064000" y="1846800"/>
            <a:ext cx="9259200" cy="3963600"/>
          </a:xfrm>
        </p:spPr>
        <p:txBody>
          <a:bodyPr>
            <a:normAutofit/>
          </a:bodyPr>
          <a:lstStyle>
            <a:lvl1pPr marL="0" indent="0">
              <a:buNone/>
              <a:defRPr sz="2500" b="1">
                <a:solidFill>
                  <a:schemeClr val="accent5"/>
                </a:solidFill>
              </a:defRPr>
            </a:lvl1pPr>
          </a:lstStyle>
          <a:p>
            <a:pPr lvl="0"/>
            <a:r>
              <a:rPr lang="nl-NL"/>
              <a:t>Klik om de modelstijlen te bewerken</a:t>
            </a:r>
          </a:p>
        </p:txBody>
      </p:sp>
      <p:sp>
        <p:nvSpPr>
          <p:cNvPr id="3" name="Tijdelijke aanduiding voor dianummer 2"/>
          <p:cNvSpPr>
            <a:spLocks noGrp="1"/>
          </p:cNvSpPr>
          <p:nvPr>
            <p:ph type="sldNum" sz="quarter" idx="11"/>
          </p:nvPr>
        </p:nvSpPr>
        <p:spPr/>
        <p:txBody>
          <a:bodyPr/>
          <a:lstStyle/>
          <a:p>
            <a:fld id="{78AD2CF1-64A4-4F79-8793-725D28D76C1B}" type="slidenum">
              <a:rPr lang="nl-NL" smtClean="0"/>
              <a:pPr/>
              <a:t>‹nr.›</a:t>
            </a:fld>
            <a:endParaRPr lang="nl-NL" dirty="0"/>
          </a:p>
        </p:txBody>
      </p:sp>
    </p:spTree>
    <p:extLst>
      <p:ext uri="{BB962C8B-B14F-4D97-AF65-F5344CB8AC3E}">
        <p14:creationId xmlns:p14="http://schemas.microsoft.com/office/powerpoint/2010/main" val="152051932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Stelling rood">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1"/>
            <a:ext cx="6576000" cy="5580000"/>
          </a:xfrm>
          <a:solidFill>
            <a:schemeClr val="accent5"/>
          </a:solidFill>
        </p:spPr>
        <p:txBody>
          <a:bodyPr lIns="360000" tIns="360000" rIns="144000" anchor="t" anchorCtr="0">
            <a:normAutofit/>
          </a:bodyPr>
          <a:lstStyle>
            <a:lvl1pPr>
              <a:lnSpc>
                <a:spcPct val="100000"/>
              </a:lnSpc>
              <a:defRPr sz="4400">
                <a:solidFill>
                  <a:schemeClr val="accent4"/>
                </a:solidFill>
              </a:defRPr>
            </a:lvl1pPr>
          </a:lstStyle>
          <a:p>
            <a:r>
              <a:rPr lang="nl-NL" dirty="0"/>
              <a:t>Klik hier voor een pakkende titel of stelling</a:t>
            </a:r>
            <a:endParaRPr lang="en-US" dirty="0"/>
          </a:p>
        </p:txBody>
      </p:sp>
      <p:sp>
        <p:nvSpPr>
          <p:cNvPr id="11" name="Tijdelijke aanduiding voor afbeelding 10"/>
          <p:cNvSpPr>
            <a:spLocks noGrp="1"/>
          </p:cNvSpPr>
          <p:nvPr>
            <p:ph type="pic" sz="quarter" idx="10"/>
          </p:nvPr>
        </p:nvSpPr>
        <p:spPr>
          <a:xfrm>
            <a:off x="6576485" y="1"/>
            <a:ext cx="5615516" cy="5580063"/>
          </a:xfrm>
          <a:solidFill>
            <a:schemeClr val="tx2">
              <a:lumMod val="40000"/>
              <a:lumOff val="60000"/>
            </a:schemeClr>
          </a:solidFill>
        </p:spPr>
        <p:txBody>
          <a:bodyPr>
            <a:normAutofit/>
          </a:bodyPr>
          <a:lstStyle>
            <a:lvl1pPr marL="0" indent="0" algn="ctr">
              <a:buNone/>
              <a:defRPr sz="2000"/>
            </a:lvl1pPr>
          </a:lstStyle>
          <a:p>
            <a:r>
              <a:rPr lang="nl-NL" dirty="0"/>
              <a:t>Klik op het pictogram als u een afbeelding wilt toevoegen</a:t>
            </a:r>
          </a:p>
        </p:txBody>
      </p:sp>
    </p:spTree>
    <p:extLst>
      <p:ext uri="{BB962C8B-B14F-4D97-AF65-F5344CB8AC3E}">
        <p14:creationId xmlns:p14="http://schemas.microsoft.com/office/powerpoint/2010/main" val="420767275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Stelling roz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1"/>
            <a:ext cx="6576000" cy="5580000"/>
          </a:xfrm>
          <a:solidFill>
            <a:schemeClr val="accent6"/>
          </a:solidFill>
        </p:spPr>
        <p:txBody>
          <a:bodyPr lIns="360000" tIns="360000" rIns="144000" anchor="t" anchorCtr="0">
            <a:normAutofit/>
          </a:bodyPr>
          <a:lstStyle>
            <a:lvl1pPr>
              <a:lnSpc>
                <a:spcPct val="100000"/>
              </a:lnSpc>
              <a:defRPr sz="4400">
                <a:solidFill>
                  <a:schemeClr val="tx2"/>
                </a:solidFill>
              </a:defRPr>
            </a:lvl1pPr>
          </a:lstStyle>
          <a:p>
            <a:r>
              <a:rPr lang="nl-NL" dirty="0"/>
              <a:t>Klik hier voor een pakkende titel of stelling</a:t>
            </a:r>
            <a:endParaRPr lang="en-US" dirty="0"/>
          </a:p>
        </p:txBody>
      </p:sp>
      <p:sp>
        <p:nvSpPr>
          <p:cNvPr id="11" name="Tijdelijke aanduiding voor afbeelding 10"/>
          <p:cNvSpPr>
            <a:spLocks noGrp="1"/>
          </p:cNvSpPr>
          <p:nvPr>
            <p:ph type="pic" sz="quarter" idx="10"/>
          </p:nvPr>
        </p:nvSpPr>
        <p:spPr>
          <a:xfrm>
            <a:off x="6576485" y="1"/>
            <a:ext cx="5615516" cy="5580063"/>
          </a:xfrm>
          <a:solidFill>
            <a:schemeClr val="tx2">
              <a:lumMod val="40000"/>
              <a:lumOff val="60000"/>
            </a:schemeClr>
          </a:solidFill>
        </p:spPr>
        <p:txBody>
          <a:bodyPr>
            <a:normAutofit/>
          </a:bodyPr>
          <a:lstStyle>
            <a:lvl1pPr marL="0" indent="0" algn="ctr">
              <a:buNone/>
              <a:defRPr sz="2000"/>
            </a:lvl1pPr>
          </a:lstStyle>
          <a:p>
            <a:r>
              <a:rPr lang="nl-NL" dirty="0"/>
              <a:t>Klik op het pictogram als u een afbeelding wilt toevoegen</a:t>
            </a:r>
          </a:p>
        </p:txBody>
      </p:sp>
    </p:spTree>
    <p:extLst>
      <p:ext uri="{BB962C8B-B14F-4D97-AF65-F5344CB8AC3E}">
        <p14:creationId xmlns:p14="http://schemas.microsoft.com/office/powerpoint/2010/main" val="75278831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Stelling blauw">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1"/>
            <a:ext cx="6576000" cy="5580000"/>
          </a:xfrm>
          <a:solidFill>
            <a:schemeClr val="accent1"/>
          </a:solidFill>
        </p:spPr>
        <p:txBody>
          <a:bodyPr lIns="360000" tIns="360000" rIns="144000" anchor="t" anchorCtr="0">
            <a:normAutofit/>
          </a:bodyPr>
          <a:lstStyle>
            <a:lvl1pPr>
              <a:lnSpc>
                <a:spcPct val="100000"/>
              </a:lnSpc>
              <a:defRPr sz="4400">
                <a:solidFill>
                  <a:schemeClr val="tx2"/>
                </a:solidFill>
              </a:defRPr>
            </a:lvl1pPr>
          </a:lstStyle>
          <a:p>
            <a:r>
              <a:rPr lang="nl-NL" dirty="0"/>
              <a:t>Klik hier voor een pakkende titel of stelling</a:t>
            </a:r>
            <a:endParaRPr lang="en-US" dirty="0"/>
          </a:p>
        </p:txBody>
      </p:sp>
      <p:sp>
        <p:nvSpPr>
          <p:cNvPr id="11" name="Tijdelijke aanduiding voor afbeelding 10"/>
          <p:cNvSpPr>
            <a:spLocks noGrp="1"/>
          </p:cNvSpPr>
          <p:nvPr>
            <p:ph type="pic" sz="quarter" idx="10"/>
          </p:nvPr>
        </p:nvSpPr>
        <p:spPr>
          <a:xfrm>
            <a:off x="6576485" y="1"/>
            <a:ext cx="5615516" cy="5580063"/>
          </a:xfrm>
          <a:solidFill>
            <a:schemeClr val="tx2">
              <a:lumMod val="40000"/>
              <a:lumOff val="60000"/>
            </a:schemeClr>
          </a:solidFill>
        </p:spPr>
        <p:txBody>
          <a:bodyPr>
            <a:normAutofit/>
          </a:bodyPr>
          <a:lstStyle>
            <a:lvl1pPr marL="0" indent="0" algn="ctr">
              <a:buNone/>
              <a:defRPr sz="2000"/>
            </a:lvl1pPr>
          </a:lstStyle>
          <a:p>
            <a:r>
              <a:rPr lang="nl-NL" dirty="0"/>
              <a:t>Klik op het pictogram als u een afbeelding wilt toevoegen</a:t>
            </a:r>
          </a:p>
        </p:txBody>
      </p:sp>
    </p:spTree>
    <p:extLst>
      <p:ext uri="{BB962C8B-B14F-4D97-AF65-F5344CB8AC3E}">
        <p14:creationId xmlns:p14="http://schemas.microsoft.com/office/powerpoint/2010/main" val="321280382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Stelling geel">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1"/>
            <a:ext cx="6576000" cy="5580000"/>
          </a:xfrm>
          <a:solidFill>
            <a:schemeClr val="accent4"/>
          </a:solidFill>
        </p:spPr>
        <p:txBody>
          <a:bodyPr lIns="360000" tIns="360000" rIns="144000" anchor="t" anchorCtr="0">
            <a:normAutofit/>
          </a:bodyPr>
          <a:lstStyle>
            <a:lvl1pPr>
              <a:lnSpc>
                <a:spcPct val="100000"/>
              </a:lnSpc>
              <a:defRPr sz="4400">
                <a:solidFill>
                  <a:schemeClr val="tx2"/>
                </a:solidFill>
              </a:defRPr>
            </a:lvl1pPr>
          </a:lstStyle>
          <a:p>
            <a:r>
              <a:rPr lang="nl-NL" dirty="0"/>
              <a:t>Klik hier voor een pakkende titel of stelling</a:t>
            </a:r>
            <a:endParaRPr lang="en-US" dirty="0"/>
          </a:p>
        </p:txBody>
      </p:sp>
      <p:sp>
        <p:nvSpPr>
          <p:cNvPr id="11" name="Tijdelijke aanduiding voor afbeelding 10"/>
          <p:cNvSpPr>
            <a:spLocks noGrp="1"/>
          </p:cNvSpPr>
          <p:nvPr>
            <p:ph type="pic" sz="quarter" idx="10"/>
          </p:nvPr>
        </p:nvSpPr>
        <p:spPr>
          <a:xfrm>
            <a:off x="6576485" y="1"/>
            <a:ext cx="5615516" cy="5580063"/>
          </a:xfrm>
          <a:solidFill>
            <a:schemeClr val="tx2">
              <a:lumMod val="40000"/>
              <a:lumOff val="60000"/>
            </a:schemeClr>
          </a:solidFill>
        </p:spPr>
        <p:txBody>
          <a:bodyPr>
            <a:normAutofit/>
          </a:bodyPr>
          <a:lstStyle>
            <a:lvl1pPr marL="0" indent="0" algn="ctr">
              <a:buNone/>
              <a:defRPr sz="2000"/>
            </a:lvl1pPr>
          </a:lstStyle>
          <a:p>
            <a:r>
              <a:rPr lang="nl-NL" dirty="0"/>
              <a:t>Klik op het pictogram als u een afbeelding wilt toevoegen</a:t>
            </a:r>
          </a:p>
        </p:txBody>
      </p:sp>
    </p:spTree>
    <p:extLst>
      <p:ext uri="{BB962C8B-B14F-4D97-AF65-F5344CB8AC3E}">
        <p14:creationId xmlns:p14="http://schemas.microsoft.com/office/powerpoint/2010/main" val="356221106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Stelling grij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1"/>
            <a:ext cx="6576000" cy="5580000"/>
          </a:xfrm>
          <a:solidFill>
            <a:schemeClr val="tx2"/>
          </a:solidFill>
        </p:spPr>
        <p:txBody>
          <a:bodyPr lIns="360000" tIns="360000" rIns="144000" anchor="t" anchorCtr="0">
            <a:normAutofit/>
          </a:bodyPr>
          <a:lstStyle>
            <a:lvl1pPr>
              <a:lnSpc>
                <a:spcPct val="100000"/>
              </a:lnSpc>
              <a:defRPr sz="4400">
                <a:solidFill>
                  <a:schemeClr val="accent4"/>
                </a:solidFill>
              </a:defRPr>
            </a:lvl1pPr>
          </a:lstStyle>
          <a:p>
            <a:r>
              <a:rPr lang="nl-NL" dirty="0"/>
              <a:t>Klik hier voor een pakkende titel of stelling</a:t>
            </a:r>
            <a:endParaRPr lang="en-US" dirty="0"/>
          </a:p>
        </p:txBody>
      </p:sp>
      <p:sp>
        <p:nvSpPr>
          <p:cNvPr id="11" name="Tijdelijke aanduiding voor afbeelding 10"/>
          <p:cNvSpPr>
            <a:spLocks noGrp="1"/>
          </p:cNvSpPr>
          <p:nvPr>
            <p:ph type="pic" sz="quarter" idx="10"/>
          </p:nvPr>
        </p:nvSpPr>
        <p:spPr>
          <a:xfrm>
            <a:off x="6576485" y="1"/>
            <a:ext cx="5615516" cy="5580063"/>
          </a:xfrm>
          <a:solidFill>
            <a:schemeClr val="tx2">
              <a:lumMod val="40000"/>
              <a:lumOff val="60000"/>
            </a:schemeClr>
          </a:solidFill>
        </p:spPr>
        <p:txBody>
          <a:bodyPr>
            <a:normAutofit/>
          </a:bodyPr>
          <a:lstStyle>
            <a:lvl1pPr marL="0" indent="0" algn="ctr">
              <a:buNone/>
              <a:defRPr sz="2000"/>
            </a:lvl1pPr>
          </a:lstStyle>
          <a:p>
            <a:r>
              <a:rPr lang="nl-NL" dirty="0"/>
              <a:t>Klik op het pictogram als u een afbeelding wilt toevoegen</a:t>
            </a:r>
          </a:p>
        </p:txBody>
      </p:sp>
    </p:spTree>
    <p:extLst>
      <p:ext uri="{BB962C8B-B14F-4D97-AF65-F5344CB8AC3E}">
        <p14:creationId xmlns:p14="http://schemas.microsoft.com/office/powerpoint/2010/main" val="3103176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eldia geel-groen">
    <p:spTree>
      <p:nvGrpSpPr>
        <p:cNvPr id="1" name=""/>
        <p:cNvGrpSpPr/>
        <p:nvPr/>
      </p:nvGrpSpPr>
      <p:grpSpPr>
        <a:xfrm>
          <a:off x="0" y="0"/>
          <a:ext cx="0" cy="0"/>
          <a:chOff x="0" y="0"/>
          <a:chExt cx="0" cy="0"/>
        </a:xfrm>
      </p:grpSpPr>
      <p:sp>
        <p:nvSpPr>
          <p:cNvPr id="7" name="Rechthoek 6"/>
          <p:cNvSpPr/>
          <p:nvPr userDrawn="1"/>
        </p:nvSpPr>
        <p:spPr>
          <a:xfrm>
            <a:off x="0" y="0"/>
            <a:ext cx="8640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800" dirty="0">
              <a:solidFill>
                <a:schemeClr val="accent4"/>
              </a:solidFill>
            </a:endParaRPr>
          </a:p>
        </p:txBody>
      </p:sp>
      <p:sp>
        <p:nvSpPr>
          <p:cNvPr id="2" name="Title 1"/>
          <p:cNvSpPr>
            <a:spLocks noGrp="1"/>
          </p:cNvSpPr>
          <p:nvPr>
            <p:ph type="ctrTitle"/>
          </p:nvPr>
        </p:nvSpPr>
        <p:spPr>
          <a:xfrm>
            <a:off x="2064000" y="345989"/>
            <a:ext cx="5086443" cy="3163974"/>
          </a:xfrm>
        </p:spPr>
        <p:txBody>
          <a:bodyPr anchor="t" anchorCtr="0">
            <a:normAutofit/>
          </a:bodyPr>
          <a:lstStyle>
            <a:lvl1pPr algn="l">
              <a:defRPr sz="4400">
                <a:solidFill>
                  <a:schemeClr val="tx2"/>
                </a:solidFill>
              </a:defRPr>
            </a:lvl1pPr>
          </a:lstStyle>
          <a:p>
            <a:r>
              <a:rPr lang="nl-NL"/>
              <a:t>Klik om de stijl te bewerken</a:t>
            </a:r>
            <a:endParaRPr lang="en-US" dirty="0"/>
          </a:p>
        </p:txBody>
      </p:sp>
      <p:sp>
        <p:nvSpPr>
          <p:cNvPr id="3" name="Subtitle 2"/>
          <p:cNvSpPr>
            <a:spLocks noGrp="1"/>
          </p:cNvSpPr>
          <p:nvPr>
            <p:ph type="subTitle" idx="1"/>
          </p:nvPr>
        </p:nvSpPr>
        <p:spPr>
          <a:xfrm>
            <a:off x="2064000" y="3602038"/>
            <a:ext cx="5086443" cy="1655762"/>
          </a:xfrm>
        </p:spPr>
        <p:txBody>
          <a:bodyPr>
            <a:normAutofit/>
          </a:bodyPr>
          <a:lstStyle>
            <a:lvl1pPr marL="0" indent="0" algn="l">
              <a:lnSpc>
                <a:spcPct val="100000"/>
              </a:lnSpc>
              <a:spcBef>
                <a:spcPts val="0"/>
              </a:spcBef>
              <a:buNone/>
              <a:defRPr sz="25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en-US" dirty="0"/>
          </a:p>
        </p:txBody>
      </p:sp>
      <p:sp>
        <p:nvSpPr>
          <p:cNvPr id="9" name="Rechthoek 8"/>
          <p:cNvSpPr/>
          <p:nvPr userDrawn="1"/>
        </p:nvSpPr>
        <p:spPr>
          <a:xfrm>
            <a:off x="8640000" y="0"/>
            <a:ext cx="355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800" dirty="0"/>
          </a:p>
        </p:txBody>
      </p:sp>
      <p:pic>
        <p:nvPicPr>
          <p:cNvPr id="8" name="Afbeelding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078286" y="1700634"/>
            <a:ext cx="3493311" cy="3456732"/>
          </a:xfrm>
          <a:prstGeom prst="rect">
            <a:avLst/>
          </a:prstGeom>
        </p:spPr>
      </p:pic>
      <p:pic>
        <p:nvPicPr>
          <p:cNvPr id="10" name="Afbeelding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328400" y="5954400"/>
            <a:ext cx="2040640" cy="714757"/>
          </a:xfrm>
          <a:prstGeom prst="rect">
            <a:avLst/>
          </a:prstGeom>
        </p:spPr>
      </p:pic>
    </p:spTree>
    <p:extLst>
      <p:ext uri="{BB962C8B-B14F-4D97-AF65-F5344CB8AC3E}">
        <p14:creationId xmlns:p14="http://schemas.microsoft.com/office/powerpoint/2010/main" val="2394990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Stelling groe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1"/>
            <a:ext cx="6576000" cy="5580000"/>
          </a:xfrm>
          <a:solidFill>
            <a:schemeClr val="accent2"/>
          </a:solidFill>
        </p:spPr>
        <p:txBody>
          <a:bodyPr lIns="360000" tIns="360000" rIns="144000" anchor="t" anchorCtr="0">
            <a:normAutofit/>
          </a:bodyPr>
          <a:lstStyle>
            <a:lvl1pPr>
              <a:lnSpc>
                <a:spcPct val="100000"/>
              </a:lnSpc>
              <a:defRPr sz="4400">
                <a:solidFill>
                  <a:schemeClr val="accent4"/>
                </a:solidFill>
              </a:defRPr>
            </a:lvl1pPr>
          </a:lstStyle>
          <a:p>
            <a:r>
              <a:rPr lang="nl-NL" dirty="0"/>
              <a:t>Klik hier voor een pakkende titel of stelling</a:t>
            </a:r>
            <a:endParaRPr lang="en-US" dirty="0"/>
          </a:p>
        </p:txBody>
      </p:sp>
      <p:sp>
        <p:nvSpPr>
          <p:cNvPr id="11" name="Tijdelijke aanduiding voor afbeelding 10"/>
          <p:cNvSpPr>
            <a:spLocks noGrp="1"/>
          </p:cNvSpPr>
          <p:nvPr>
            <p:ph type="pic" sz="quarter" idx="10"/>
          </p:nvPr>
        </p:nvSpPr>
        <p:spPr>
          <a:xfrm>
            <a:off x="6576485" y="1"/>
            <a:ext cx="5615516" cy="5580063"/>
          </a:xfrm>
          <a:solidFill>
            <a:schemeClr val="tx2">
              <a:lumMod val="40000"/>
              <a:lumOff val="60000"/>
            </a:schemeClr>
          </a:solidFill>
        </p:spPr>
        <p:txBody>
          <a:bodyPr>
            <a:normAutofit/>
          </a:bodyPr>
          <a:lstStyle>
            <a:lvl1pPr marL="0" indent="0" algn="ctr">
              <a:buNone/>
              <a:defRPr sz="2000"/>
            </a:lvl1pPr>
          </a:lstStyle>
          <a:p>
            <a:r>
              <a:rPr lang="nl-NL" dirty="0"/>
              <a:t>Klik op het pictogram als u een afbeelding wilt toevoegen</a:t>
            </a:r>
          </a:p>
        </p:txBody>
      </p:sp>
    </p:spTree>
    <p:extLst>
      <p:ext uri="{BB962C8B-B14F-4D97-AF65-F5344CB8AC3E}">
        <p14:creationId xmlns:p14="http://schemas.microsoft.com/office/powerpoint/2010/main" val="296760370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Stelling magenta">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1"/>
            <a:ext cx="6576000" cy="5580000"/>
          </a:xfrm>
          <a:solidFill>
            <a:schemeClr val="accent3"/>
          </a:solidFill>
        </p:spPr>
        <p:txBody>
          <a:bodyPr lIns="360000" tIns="360000" rIns="144000" anchor="t" anchorCtr="0">
            <a:normAutofit/>
          </a:bodyPr>
          <a:lstStyle>
            <a:lvl1pPr>
              <a:lnSpc>
                <a:spcPct val="100000"/>
              </a:lnSpc>
              <a:defRPr sz="4400">
                <a:solidFill>
                  <a:schemeClr val="bg1"/>
                </a:solidFill>
              </a:defRPr>
            </a:lvl1pPr>
          </a:lstStyle>
          <a:p>
            <a:r>
              <a:rPr lang="nl-NL" dirty="0"/>
              <a:t>Klik hier voor een pakkende titel of stelling</a:t>
            </a:r>
            <a:endParaRPr lang="en-US" dirty="0"/>
          </a:p>
        </p:txBody>
      </p:sp>
      <p:sp>
        <p:nvSpPr>
          <p:cNvPr id="11" name="Tijdelijke aanduiding voor afbeelding 10"/>
          <p:cNvSpPr>
            <a:spLocks noGrp="1"/>
          </p:cNvSpPr>
          <p:nvPr>
            <p:ph type="pic" sz="quarter" idx="10"/>
          </p:nvPr>
        </p:nvSpPr>
        <p:spPr>
          <a:xfrm>
            <a:off x="6576485" y="1"/>
            <a:ext cx="5615516" cy="5580063"/>
          </a:xfrm>
          <a:solidFill>
            <a:schemeClr val="tx2">
              <a:lumMod val="40000"/>
              <a:lumOff val="60000"/>
            </a:schemeClr>
          </a:solidFill>
        </p:spPr>
        <p:txBody>
          <a:bodyPr>
            <a:normAutofit/>
          </a:bodyPr>
          <a:lstStyle>
            <a:lvl1pPr marL="0" indent="0" algn="ctr">
              <a:buNone/>
              <a:defRPr sz="2000"/>
            </a:lvl1pPr>
          </a:lstStyle>
          <a:p>
            <a:r>
              <a:rPr lang="nl-NL" dirty="0"/>
              <a:t>Klik op het pictogram als u een afbeelding wilt toevoegen</a:t>
            </a:r>
          </a:p>
        </p:txBody>
      </p:sp>
    </p:spTree>
    <p:extLst>
      <p:ext uri="{BB962C8B-B14F-4D97-AF65-F5344CB8AC3E}">
        <p14:creationId xmlns:p14="http://schemas.microsoft.com/office/powerpoint/2010/main" val="380018649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Afbeelding">
    <p:spTree>
      <p:nvGrpSpPr>
        <p:cNvPr id="1" name=""/>
        <p:cNvGrpSpPr/>
        <p:nvPr/>
      </p:nvGrpSpPr>
      <p:grpSpPr>
        <a:xfrm>
          <a:off x="0" y="0"/>
          <a:ext cx="0" cy="0"/>
          <a:chOff x="0" y="0"/>
          <a:chExt cx="0" cy="0"/>
        </a:xfrm>
      </p:grpSpPr>
      <p:sp>
        <p:nvSpPr>
          <p:cNvPr id="11" name="Tijdelijke aanduiding voor afbeelding 10"/>
          <p:cNvSpPr>
            <a:spLocks noGrp="1"/>
          </p:cNvSpPr>
          <p:nvPr>
            <p:ph type="pic" sz="quarter" idx="10"/>
          </p:nvPr>
        </p:nvSpPr>
        <p:spPr>
          <a:xfrm>
            <a:off x="1" y="1"/>
            <a:ext cx="12192000" cy="5580063"/>
          </a:xfrm>
          <a:solidFill>
            <a:schemeClr val="tx2">
              <a:lumMod val="40000"/>
              <a:lumOff val="60000"/>
            </a:schemeClr>
          </a:solidFill>
        </p:spPr>
        <p:txBody>
          <a:bodyPr>
            <a:normAutofit/>
          </a:bodyPr>
          <a:lstStyle>
            <a:lvl1pPr marL="0" indent="0" algn="ctr">
              <a:buNone/>
              <a:defRPr sz="2000"/>
            </a:lvl1pPr>
          </a:lstStyle>
          <a:p>
            <a:r>
              <a:rPr lang="nl-NL" dirty="0"/>
              <a:t>Klik op het pictogram als u een afbeelding wilt toevoegen</a:t>
            </a:r>
          </a:p>
        </p:txBody>
      </p:sp>
    </p:spTree>
    <p:extLst>
      <p:ext uri="{BB962C8B-B14F-4D97-AF65-F5344CB8AC3E}">
        <p14:creationId xmlns:p14="http://schemas.microsoft.com/office/powerpoint/2010/main" val="164382859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Afbeelding + rood">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3422822"/>
            <a:ext cx="12192000" cy="2157178"/>
          </a:xfrm>
          <a:solidFill>
            <a:schemeClr val="accent5"/>
          </a:solidFill>
        </p:spPr>
        <p:txBody>
          <a:bodyPr lIns="720000" tIns="0" rIns="720000" anchor="ctr" anchorCtr="0">
            <a:normAutofit/>
          </a:bodyPr>
          <a:lstStyle>
            <a:lvl1pPr>
              <a:lnSpc>
                <a:spcPct val="100000"/>
              </a:lnSpc>
              <a:defRPr sz="4400">
                <a:solidFill>
                  <a:schemeClr val="accent4"/>
                </a:solidFill>
              </a:defRPr>
            </a:lvl1pPr>
          </a:lstStyle>
          <a:p>
            <a:r>
              <a:rPr lang="nl-NL" dirty="0"/>
              <a:t>Klik hier voor een pakkende titel of stelling</a:t>
            </a:r>
            <a:endParaRPr lang="en-US" dirty="0"/>
          </a:p>
        </p:txBody>
      </p:sp>
      <p:sp>
        <p:nvSpPr>
          <p:cNvPr id="11" name="Tijdelijke aanduiding voor afbeelding 10"/>
          <p:cNvSpPr>
            <a:spLocks noGrp="1"/>
          </p:cNvSpPr>
          <p:nvPr>
            <p:ph type="pic" sz="quarter" idx="10"/>
          </p:nvPr>
        </p:nvSpPr>
        <p:spPr>
          <a:xfrm>
            <a:off x="1" y="1"/>
            <a:ext cx="12192000" cy="3422821"/>
          </a:xfrm>
          <a:solidFill>
            <a:schemeClr val="tx2">
              <a:lumMod val="40000"/>
              <a:lumOff val="60000"/>
            </a:schemeClr>
          </a:solidFill>
        </p:spPr>
        <p:txBody>
          <a:bodyPr>
            <a:normAutofit/>
          </a:bodyPr>
          <a:lstStyle>
            <a:lvl1pPr marL="0" indent="0" algn="ctr">
              <a:buNone/>
              <a:defRPr sz="2000"/>
            </a:lvl1pPr>
          </a:lstStyle>
          <a:p>
            <a:r>
              <a:rPr lang="nl-NL" dirty="0"/>
              <a:t>Klik op het pictogram als u een afbeelding wilt toevoegen</a:t>
            </a:r>
          </a:p>
        </p:txBody>
      </p:sp>
    </p:spTree>
    <p:extLst>
      <p:ext uri="{BB962C8B-B14F-4D97-AF65-F5344CB8AC3E}">
        <p14:creationId xmlns:p14="http://schemas.microsoft.com/office/powerpoint/2010/main" val="22657682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Afbeelding + roz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3422822"/>
            <a:ext cx="12192000" cy="2157178"/>
          </a:xfrm>
          <a:solidFill>
            <a:schemeClr val="accent6"/>
          </a:solidFill>
        </p:spPr>
        <p:txBody>
          <a:bodyPr lIns="720000" tIns="0" rIns="720000" anchor="ctr" anchorCtr="0">
            <a:normAutofit/>
          </a:bodyPr>
          <a:lstStyle>
            <a:lvl1pPr>
              <a:lnSpc>
                <a:spcPct val="100000"/>
              </a:lnSpc>
              <a:defRPr sz="4400">
                <a:solidFill>
                  <a:schemeClr val="tx2"/>
                </a:solidFill>
              </a:defRPr>
            </a:lvl1pPr>
          </a:lstStyle>
          <a:p>
            <a:r>
              <a:rPr lang="nl-NL" dirty="0"/>
              <a:t>Klik hier voor een pakkende titel of stelling</a:t>
            </a:r>
            <a:endParaRPr lang="en-US" dirty="0"/>
          </a:p>
        </p:txBody>
      </p:sp>
      <p:sp>
        <p:nvSpPr>
          <p:cNvPr id="11" name="Tijdelijke aanduiding voor afbeelding 10"/>
          <p:cNvSpPr>
            <a:spLocks noGrp="1"/>
          </p:cNvSpPr>
          <p:nvPr>
            <p:ph type="pic" sz="quarter" idx="10"/>
          </p:nvPr>
        </p:nvSpPr>
        <p:spPr>
          <a:xfrm>
            <a:off x="1" y="1"/>
            <a:ext cx="12192000" cy="3422821"/>
          </a:xfrm>
          <a:solidFill>
            <a:schemeClr val="tx2">
              <a:lumMod val="40000"/>
              <a:lumOff val="60000"/>
            </a:schemeClr>
          </a:solidFill>
        </p:spPr>
        <p:txBody>
          <a:bodyPr>
            <a:normAutofit/>
          </a:bodyPr>
          <a:lstStyle>
            <a:lvl1pPr marL="0" indent="0" algn="ctr">
              <a:buNone/>
              <a:defRPr sz="2000"/>
            </a:lvl1pPr>
          </a:lstStyle>
          <a:p>
            <a:r>
              <a:rPr lang="nl-NL" dirty="0"/>
              <a:t>Klik op het pictogram als u een afbeelding wilt toevoegen</a:t>
            </a:r>
          </a:p>
        </p:txBody>
      </p:sp>
    </p:spTree>
    <p:extLst>
      <p:ext uri="{BB962C8B-B14F-4D97-AF65-F5344CB8AC3E}">
        <p14:creationId xmlns:p14="http://schemas.microsoft.com/office/powerpoint/2010/main" val="150626081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Afbeelding + blauw">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3422822"/>
            <a:ext cx="12192000" cy="2157178"/>
          </a:xfrm>
          <a:solidFill>
            <a:schemeClr val="accent1"/>
          </a:solidFill>
        </p:spPr>
        <p:txBody>
          <a:bodyPr lIns="720000" tIns="0" rIns="720000" anchor="ctr" anchorCtr="0">
            <a:normAutofit/>
          </a:bodyPr>
          <a:lstStyle>
            <a:lvl1pPr>
              <a:lnSpc>
                <a:spcPct val="100000"/>
              </a:lnSpc>
              <a:defRPr sz="4400">
                <a:solidFill>
                  <a:schemeClr val="tx2"/>
                </a:solidFill>
              </a:defRPr>
            </a:lvl1pPr>
          </a:lstStyle>
          <a:p>
            <a:r>
              <a:rPr lang="nl-NL" dirty="0"/>
              <a:t>Klik hier voor een pakkende titel of stelling</a:t>
            </a:r>
            <a:endParaRPr lang="en-US" dirty="0"/>
          </a:p>
        </p:txBody>
      </p:sp>
      <p:sp>
        <p:nvSpPr>
          <p:cNvPr id="11" name="Tijdelijke aanduiding voor afbeelding 10"/>
          <p:cNvSpPr>
            <a:spLocks noGrp="1"/>
          </p:cNvSpPr>
          <p:nvPr>
            <p:ph type="pic" sz="quarter" idx="10"/>
          </p:nvPr>
        </p:nvSpPr>
        <p:spPr>
          <a:xfrm>
            <a:off x="1" y="1"/>
            <a:ext cx="12192000" cy="3422821"/>
          </a:xfrm>
          <a:solidFill>
            <a:schemeClr val="tx2">
              <a:lumMod val="40000"/>
              <a:lumOff val="60000"/>
            </a:schemeClr>
          </a:solidFill>
        </p:spPr>
        <p:txBody>
          <a:bodyPr>
            <a:normAutofit/>
          </a:bodyPr>
          <a:lstStyle>
            <a:lvl1pPr marL="0" indent="0" algn="ctr">
              <a:buNone/>
              <a:defRPr sz="2000">
                <a:solidFill>
                  <a:schemeClr val="tx2"/>
                </a:solidFill>
              </a:defRPr>
            </a:lvl1pPr>
          </a:lstStyle>
          <a:p>
            <a:r>
              <a:rPr lang="nl-NL" dirty="0"/>
              <a:t>Klik op het pictogram als u een afbeelding wilt toevoegen</a:t>
            </a:r>
          </a:p>
        </p:txBody>
      </p:sp>
    </p:spTree>
    <p:extLst>
      <p:ext uri="{BB962C8B-B14F-4D97-AF65-F5344CB8AC3E}">
        <p14:creationId xmlns:p14="http://schemas.microsoft.com/office/powerpoint/2010/main" val="274295705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Afbeelding + geel">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3422822"/>
            <a:ext cx="12192000" cy="2157178"/>
          </a:xfrm>
          <a:solidFill>
            <a:schemeClr val="accent4"/>
          </a:solidFill>
        </p:spPr>
        <p:txBody>
          <a:bodyPr lIns="720000" tIns="0" rIns="720000" anchor="ctr" anchorCtr="0">
            <a:normAutofit/>
          </a:bodyPr>
          <a:lstStyle>
            <a:lvl1pPr>
              <a:lnSpc>
                <a:spcPct val="100000"/>
              </a:lnSpc>
              <a:defRPr sz="4400">
                <a:solidFill>
                  <a:schemeClr val="tx2"/>
                </a:solidFill>
              </a:defRPr>
            </a:lvl1pPr>
          </a:lstStyle>
          <a:p>
            <a:r>
              <a:rPr lang="nl-NL" dirty="0"/>
              <a:t>Klik hier voor een pakkende titel of stelling</a:t>
            </a:r>
            <a:endParaRPr lang="en-US" dirty="0"/>
          </a:p>
        </p:txBody>
      </p:sp>
      <p:sp>
        <p:nvSpPr>
          <p:cNvPr id="11" name="Tijdelijke aanduiding voor afbeelding 10"/>
          <p:cNvSpPr>
            <a:spLocks noGrp="1"/>
          </p:cNvSpPr>
          <p:nvPr>
            <p:ph type="pic" sz="quarter" idx="10"/>
          </p:nvPr>
        </p:nvSpPr>
        <p:spPr>
          <a:xfrm>
            <a:off x="1" y="1"/>
            <a:ext cx="12192000" cy="3422821"/>
          </a:xfrm>
          <a:solidFill>
            <a:schemeClr val="tx2">
              <a:lumMod val="40000"/>
              <a:lumOff val="60000"/>
            </a:schemeClr>
          </a:solidFill>
        </p:spPr>
        <p:txBody>
          <a:bodyPr>
            <a:normAutofit/>
          </a:bodyPr>
          <a:lstStyle>
            <a:lvl1pPr marL="0" indent="0" algn="ctr">
              <a:buNone/>
              <a:defRPr sz="2000"/>
            </a:lvl1pPr>
          </a:lstStyle>
          <a:p>
            <a:r>
              <a:rPr lang="nl-NL" dirty="0"/>
              <a:t>Klik op het pictogram als u een afbeelding wilt toevoegen</a:t>
            </a:r>
          </a:p>
        </p:txBody>
      </p:sp>
    </p:spTree>
    <p:extLst>
      <p:ext uri="{BB962C8B-B14F-4D97-AF65-F5344CB8AC3E}">
        <p14:creationId xmlns:p14="http://schemas.microsoft.com/office/powerpoint/2010/main" val="69076791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Afbeelding + grij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3422822"/>
            <a:ext cx="12192000" cy="2157178"/>
          </a:xfrm>
          <a:solidFill>
            <a:schemeClr val="tx2"/>
          </a:solidFill>
        </p:spPr>
        <p:txBody>
          <a:bodyPr lIns="720000" tIns="0" rIns="720000" anchor="ctr" anchorCtr="0">
            <a:normAutofit/>
          </a:bodyPr>
          <a:lstStyle>
            <a:lvl1pPr>
              <a:lnSpc>
                <a:spcPct val="100000"/>
              </a:lnSpc>
              <a:defRPr sz="4400">
                <a:solidFill>
                  <a:schemeClr val="accent4"/>
                </a:solidFill>
              </a:defRPr>
            </a:lvl1pPr>
          </a:lstStyle>
          <a:p>
            <a:r>
              <a:rPr lang="nl-NL" dirty="0"/>
              <a:t>Klik hier voor een pakkende titel of stelling</a:t>
            </a:r>
            <a:endParaRPr lang="en-US" dirty="0"/>
          </a:p>
        </p:txBody>
      </p:sp>
      <p:sp>
        <p:nvSpPr>
          <p:cNvPr id="11" name="Tijdelijke aanduiding voor afbeelding 10"/>
          <p:cNvSpPr>
            <a:spLocks noGrp="1"/>
          </p:cNvSpPr>
          <p:nvPr>
            <p:ph type="pic" sz="quarter" idx="10"/>
          </p:nvPr>
        </p:nvSpPr>
        <p:spPr>
          <a:xfrm>
            <a:off x="1" y="1"/>
            <a:ext cx="12192000" cy="3422821"/>
          </a:xfrm>
          <a:solidFill>
            <a:schemeClr val="tx2">
              <a:lumMod val="40000"/>
              <a:lumOff val="60000"/>
            </a:schemeClr>
          </a:solidFill>
        </p:spPr>
        <p:txBody>
          <a:bodyPr>
            <a:normAutofit/>
          </a:bodyPr>
          <a:lstStyle>
            <a:lvl1pPr marL="0" indent="0" algn="ctr">
              <a:buNone/>
              <a:defRPr sz="2000"/>
            </a:lvl1pPr>
          </a:lstStyle>
          <a:p>
            <a:r>
              <a:rPr lang="nl-NL" dirty="0"/>
              <a:t>Klik op het pictogram als u een afbeelding wilt toevoegen</a:t>
            </a:r>
          </a:p>
        </p:txBody>
      </p:sp>
    </p:spTree>
    <p:extLst>
      <p:ext uri="{BB962C8B-B14F-4D97-AF65-F5344CB8AC3E}">
        <p14:creationId xmlns:p14="http://schemas.microsoft.com/office/powerpoint/2010/main" val="259372694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Afbeelding + groe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3422822"/>
            <a:ext cx="12192000" cy="2157178"/>
          </a:xfrm>
          <a:solidFill>
            <a:schemeClr val="accent2"/>
          </a:solidFill>
        </p:spPr>
        <p:txBody>
          <a:bodyPr lIns="720000" tIns="0" rIns="720000" anchor="ctr" anchorCtr="0">
            <a:normAutofit/>
          </a:bodyPr>
          <a:lstStyle>
            <a:lvl1pPr>
              <a:lnSpc>
                <a:spcPct val="100000"/>
              </a:lnSpc>
              <a:defRPr sz="4400">
                <a:solidFill>
                  <a:schemeClr val="accent4"/>
                </a:solidFill>
              </a:defRPr>
            </a:lvl1pPr>
          </a:lstStyle>
          <a:p>
            <a:r>
              <a:rPr lang="nl-NL" dirty="0"/>
              <a:t>Klik hier voor een pakkende titel of stelling</a:t>
            </a:r>
            <a:endParaRPr lang="en-US" dirty="0"/>
          </a:p>
        </p:txBody>
      </p:sp>
      <p:sp>
        <p:nvSpPr>
          <p:cNvPr id="11" name="Tijdelijke aanduiding voor afbeelding 10"/>
          <p:cNvSpPr>
            <a:spLocks noGrp="1"/>
          </p:cNvSpPr>
          <p:nvPr>
            <p:ph type="pic" sz="quarter" idx="10"/>
          </p:nvPr>
        </p:nvSpPr>
        <p:spPr>
          <a:xfrm>
            <a:off x="1" y="1"/>
            <a:ext cx="12192000" cy="3422821"/>
          </a:xfrm>
          <a:solidFill>
            <a:schemeClr val="tx2">
              <a:lumMod val="40000"/>
              <a:lumOff val="60000"/>
            </a:schemeClr>
          </a:solidFill>
        </p:spPr>
        <p:txBody>
          <a:bodyPr>
            <a:normAutofit/>
          </a:bodyPr>
          <a:lstStyle>
            <a:lvl1pPr marL="0" indent="0" algn="ctr">
              <a:buNone/>
              <a:defRPr sz="2000"/>
            </a:lvl1pPr>
          </a:lstStyle>
          <a:p>
            <a:r>
              <a:rPr lang="nl-NL" dirty="0"/>
              <a:t>Klik op het pictogram als u een afbeelding wilt toevoegen</a:t>
            </a:r>
          </a:p>
        </p:txBody>
      </p:sp>
    </p:spTree>
    <p:extLst>
      <p:ext uri="{BB962C8B-B14F-4D97-AF65-F5344CB8AC3E}">
        <p14:creationId xmlns:p14="http://schemas.microsoft.com/office/powerpoint/2010/main" val="3240875487"/>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Afbeelding + magenta">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3422822"/>
            <a:ext cx="12192000" cy="2157178"/>
          </a:xfrm>
          <a:solidFill>
            <a:schemeClr val="accent3"/>
          </a:solidFill>
        </p:spPr>
        <p:txBody>
          <a:bodyPr lIns="720000" tIns="0" rIns="720000" anchor="ctr" anchorCtr="0">
            <a:normAutofit/>
          </a:bodyPr>
          <a:lstStyle>
            <a:lvl1pPr>
              <a:lnSpc>
                <a:spcPct val="100000"/>
              </a:lnSpc>
              <a:defRPr sz="4400">
                <a:solidFill>
                  <a:schemeClr val="bg1"/>
                </a:solidFill>
              </a:defRPr>
            </a:lvl1pPr>
          </a:lstStyle>
          <a:p>
            <a:r>
              <a:rPr lang="nl-NL" dirty="0"/>
              <a:t>Klik hier voor een pakkende titel of stelling</a:t>
            </a:r>
            <a:endParaRPr lang="en-US" dirty="0"/>
          </a:p>
        </p:txBody>
      </p:sp>
      <p:sp>
        <p:nvSpPr>
          <p:cNvPr id="11" name="Tijdelijke aanduiding voor afbeelding 10"/>
          <p:cNvSpPr>
            <a:spLocks noGrp="1"/>
          </p:cNvSpPr>
          <p:nvPr>
            <p:ph type="pic" sz="quarter" idx="10"/>
          </p:nvPr>
        </p:nvSpPr>
        <p:spPr>
          <a:xfrm>
            <a:off x="1" y="1"/>
            <a:ext cx="12192000" cy="3422821"/>
          </a:xfrm>
          <a:solidFill>
            <a:schemeClr val="tx2">
              <a:lumMod val="40000"/>
              <a:lumOff val="60000"/>
            </a:schemeClr>
          </a:solidFill>
        </p:spPr>
        <p:txBody>
          <a:bodyPr>
            <a:normAutofit/>
          </a:bodyPr>
          <a:lstStyle>
            <a:lvl1pPr marL="0" indent="0" algn="ctr">
              <a:buNone/>
              <a:defRPr sz="2000">
                <a:solidFill>
                  <a:schemeClr val="bg1"/>
                </a:solidFill>
              </a:defRPr>
            </a:lvl1pPr>
          </a:lstStyle>
          <a:p>
            <a:r>
              <a:rPr lang="nl-NL" dirty="0"/>
              <a:t>Klik op het pictogram als u een afbeelding wilt toevoegen</a:t>
            </a:r>
          </a:p>
        </p:txBody>
      </p:sp>
    </p:spTree>
    <p:extLst>
      <p:ext uri="{BB962C8B-B14F-4D97-AF65-F5344CB8AC3E}">
        <p14:creationId xmlns:p14="http://schemas.microsoft.com/office/powerpoint/2010/main" val="2099789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eldia blauw-rood">
    <p:spTree>
      <p:nvGrpSpPr>
        <p:cNvPr id="1" name=""/>
        <p:cNvGrpSpPr/>
        <p:nvPr/>
      </p:nvGrpSpPr>
      <p:grpSpPr>
        <a:xfrm>
          <a:off x="0" y="0"/>
          <a:ext cx="0" cy="0"/>
          <a:chOff x="0" y="0"/>
          <a:chExt cx="0" cy="0"/>
        </a:xfrm>
      </p:grpSpPr>
      <p:sp>
        <p:nvSpPr>
          <p:cNvPr id="7" name="Rechthoek 6"/>
          <p:cNvSpPr/>
          <p:nvPr userDrawn="1"/>
        </p:nvSpPr>
        <p:spPr>
          <a:xfrm>
            <a:off x="0" y="0"/>
            <a:ext cx="8640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800" dirty="0">
              <a:solidFill>
                <a:schemeClr val="accent4"/>
              </a:solidFill>
            </a:endParaRPr>
          </a:p>
        </p:txBody>
      </p:sp>
      <p:sp>
        <p:nvSpPr>
          <p:cNvPr id="2" name="Title 1"/>
          <p:cNvSpPr>
            <a:spLocks noGrp="1"/>
          </p:cNvSpPr>
          <p:nvPr>
            <p:ph type="ctrTitle"/>
          </p:nvPr>
        </p:nvSpPr>
        <p:spPr>
          <a:xfrm>
            <a:off x="2064000" y="345989"/>
            <a:ext cx="5086443" cy="3163974"/>
          </a:xfrm>
        </p:spPr>
        <p:txBody>
          <a:bodyPr anchor="t" anchorCtr="0">
            <a:normAutofit/>
          </a:bodyPr>
          <a:lstStyle>
            <a:lvl1pPr algn="l">
              <a:defRPr sz="4400">
                <a:solidFill>
                  <a:schemeClr val="tx2"/>
                </a:solidFill>
              </a:defRPr>
            </a:lvl1pPr>
          </a:lstStyle>
          <a:p>
            <a:r>
              <a:rPr lang="nl-NL"/>
              <a:t>Klik om de stijl te bewerken</a:t>
            </a:r>
            <a:endParaRPr lang="en-US" dirty="0"/>
          </a:p>
        </p:txBody>
      </p:sp>
      <p:sp>
        <p:nvSpPr>
          <p:cNvPr id="3" name="Subtitle 2"/>
          <p:cNvSpPr>
            <a:spLocks noGrp="1"/>
          </p:cNvSpPr>
          <p:nvPr>
            <p:ph type="subTitle" idx="1"/>
          </p:nvPr>
        </p:nvSpPr>
        <p:spPr>
          <a:xfrm>
            <a:off x="2064000" y="3602038"/>
            <a:ext cx="5086443" cy="1655762"/>
          </a:xfrm>
        </p:spPr>
        <p:txBody>
          <a:bodyPr>
            <a:normAutofit/>
          </a:bodyPr>
          <a:lstStyle>
            <a:lvl1pPr marL="0" indent="0" algn="l">
              <a:lnSpc>
                <a:spcPct val="100000"/>
              </a:lnSpc>
              <a:spcBef>
                <a:spcPts val="0"/>
              </a:spcBef>
              <a:buNone/>
              <a:defRPr sz="25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en-US" dirty="0"/>
          </a:p>
        </p:txBody>
      </p:sp>
      <p:sp>
        <p:nvSpPr>
          <p:cNvPr id="9" name="Rechthoek 8"/>
          <p:cNvSpPr/>
          <p:nvPr userDrawn="1"/>
        </p:nvSpPr>
        <p:spPr>
          <a:xfrm>
            <a:off x="8640000" y="0"/>
            <a:ext cx="3552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800" dirty="0"/>
          </a:p>
        </p:txBody>
      </p:sp>
      <p:pic>
        <p:nvPicPr>
          <p:cNvPr id="8" name="Afbeelding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078286" y="1700634"/>
            <a:ext cx="3493311" cy="3456732"/>
          </a:xfrm>
          <a:prstGeom prst="rect">
            <a:avLst/>
          </a:prstGeom>
        </p:spPr>
      </p:pic>
      <p:pic>
        <p:nvPicPr>
          <p:cNvPr id="10" name="Afbeelding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328400" y="5954400"/>
            <a:ext cx="2040640" cy="714757"/>
          </a:xfrm>
          <a:prstGeom prst="rect">
            <a:avLst/>
          </a:prstGeom>
        </p:spPr>
      </p:pic>
    </p:spTree>
    <p:extLst>
      <p:ext uri="{BB962C8B-B14F-4D97-AF65-F5344CB8AC3E}">
        <p14:creationId xmlns:p14="http://schemas.microsoft.com/office/powerpoint/2010/main" val="2164815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60.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Tijdelijke aanduiding voor dianummer 2"/>
          <p:cNvSpPr>
            <a:spLocks noGrp="1"/>
          </p:cNvSpPr>
          <p:nvPr>
            <p:ph type="sldNum" sz="quarter" idx="10"/>
          </p:nvPr>
        </p:nvSpPr>
        <p:spPr/>
        <p:txBody>
          <a:bodyPr/>
          <a:lstStyle/>
          <a:p>
            <a:fld id="{78AD2CF1-64A4-4F79-8793-725D28D76C1B}" type="slidenum">
              <a:rPr lang="nl-NL" smtClean="0"/>
              <a:pPr/>
              <a:t>‹nr.›</a:t>
            </a:fld>
            <a:endParaRPr lang="nl-NL" dirty="0"/>
          </a:p>
        </p:txBody>
      </p:sp>
    </p:spTree>
    <p:extLst>
      <p:ext uri="{BB962C8B-B14F-4D97-AF65-F5344CB8AC3E}">
        <p14:creationId xmlns:p14="http://schemas.microsoft.com/office/powerpoint/2010/main" val="1403361307"/>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10"/>
          </p:nvPr>
        </p:nvSpPr>
        <p:spPr/>
        <p:txBody>
          <a:bodyPr/>
          <a:lstStyle/>
          <a:p>
            <a:fld id="{78AD2CF1-64A4-4F79-8793-725D28D76C1B}" type="slidenum">
              <a:rPr lang="nl-NL" smtClean="0"/>
              <a:pPr/>
              <a:t>‹nr.›</a:t>
            </a:fld>
            <a:endParaRPr lang="nl-NL" dirty="0"/>
          </a:p>
        </p:txBody>
      </p:sp>
    </p:spTree>
    <p:extLst>
      <p:ext uri="{BB962C8B-B14F-4D97-AF65-F5344CB8AC3E}">
        <p14:creationId xmlns:p14="http://schemas.microsoft.com/office/powerpoint/2010/main" val="3027982910"/>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preserve="1" userDrawn="1">
  <p:cSld name="Afsluitdia rood">
    <p:spTree>
      <p:nvGrpSpPr>
        <p:cNvPr id="1" name=""/>
        <p:cNvGrpSpPr/>
        <p:nvPr/>
      </p:nvGrpSpPr>
      <p:grpSpPr>
        <a:xfrm>
          <a:off x="0" y="0"/>
          <a:ext cx="0" cy="0"/>
          <a:chOff x="0" y="0"/>
          <a:chExt cx="0" cy="0"/>
        </a:xfrm>
      </p:grpSpPr>
      <p:sp>
        <p:nvSpPr>
          <p:cNvPr id="7" name="Rechthoek 6"/>
          <p:cNvSpPr/>
          <p:nvPr userDrawn="1"/>
        </p:nvSpPr>
        <p:spPr>
          <a:xfrm>
            <a:off x="0" y="0"/>
            <a:ext cx="7056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800" dirty="0"/>
          </a:p>
        </p:txBody>
      </p:sp>
      <p:sp>
        <p:nvSpPr>
          <p:cNvPr id="2" name="Title 1"/>
          <p:cNvSpPr>
            <a:spLocks noGrp="1"/>
          </p:cNvSpPr>
          <p:nvPr>
            <p:ph type="ctrTitle" hasCustomPrompt="1"/>
          </p:nvPr>
        </p:nvSpPr>
        <p:spPr>
          <a:xfrm>
            <a:off x="548237" y="345989"/>
            <a:ext cx="4888736" cy="3163974"/>
          </a:xfrm>
        </p:spPr>
        <p:txBody>
          <a:bodyPr anchor="t" anchorCtr="0">
            <a:normAutofit/>
          </a:bodyPr>
          <a:lstStyle>
            <a:lvl1pPr algn="l">
              <a:defRPr sz="4400">
                <a:solidFill>
                  <a:schemeClr val="accent4"/>
                </a:solidFill>
              </a:defRPr>
            </a:lvl1pPr>
          </a:lstStyle>
          <a:p>
            <a:r>
              <a:rPr lang="nl-NL" dirty="0"/>
              <a:t>Klik hier voor een pakkende tekst</a:t>
            </a:r>
            <a:endParaRPr lang="en-US" dirty="0"/>
          </a:p>
        </p:txBody>
      </p:sp>
      <p:sp>
        <p:nvSpPr>
          <p:cNvPr id="3" name="Subtitle 2"/>
          <p:cNvSpPr>
            <a:spLocks noGrp="1"/>
          </p:cNvSpPr>
          <p:nvPr>
            <p:ph type="subTitle" idx="1"/>
          </p:nvPr>
        </p:nvSpPr>
        <p:spPr>
          <a:xfrm>
            <a:off x="548237" y="4860238"/>
            <a:ext cx="4888736" cy="1655762"/>
          </a:xfrm>
        </p:spPr>
        <p:txBody>
          <a:bodyPr>
            <a:normAutofit/>
          </a:bodyPr>
          <a:lstStyle>
            <a:lvl1pPr marL="0" indent="0" algn="l">
              <a:lnSpc>
                <a:spcPct val="100000"/>
              </a:lnSpc>
              <a:spcBef>
                <a:spcPts val="0"/>
              </a:spcBef>
              <a:buNone/>
              <a:defRPr sz="25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en-US" dirty="0"/>
          </a:p>
        </p:txBody>
      </p:sp>
      <p:sp>
        <p:nvSpPr>
          <p:cNvPr id="5" name="Tijdelijke aanduiding voor afbeelding 4"/>
          <p:cNvSpPr>
            <a:spLocks noGrp="1"/>
          </p:cNvSpPr>
          <p:nvPr>
            <p:ph type="pic" sz="quarter" idx="11"/>
          </p:nvPr>
        </p:nvSpPr>
        <p:spPr>
          <a:xfrm>
            <a:off x="7056968" y="0"/>
            <a:ext cx="5135033" cy="6858000"/>
          </a:xfrm>
          <a:solidFill>
            <a:schemeClr val="tx2">
              <a:lumMod val="40000"/>
              <a:lumOff val="60000"/>
            </a:schemeClr>
          </a:solidFill>
        </p:spPr>
        <p:txBody>
          <a:bodyPr>
            <a:normAutofit/>
          </a:bodyPr>
          <a:lstStyle>
            <a:lvl1pPr marL="0" indent="0" algn="ctr">
              <a:buNone/>
              <a:defRPr sz="2000"/>
            </a:lvl1pPr>
          </a:lstStyle>
          <a:p>
            <a:r>
              <a:rPr lang="nl-NL" dirty="0"/>
              <a:t>Klik op het pictogram als u een afbeelding wilt toevoegen</a:t>
            </a:r>
          </a:p>
        </p:txBody>
      </p:sp>
      <p:pic>
        <p:nvPicPr>
          <p:cNvPr id="8" name="Afbeelding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502287" y="1700634"/>
            <a:ext cx="3493311" cy="3456732"/>
          </a:xfrm>
          <a:prstGeom prst="rect">
            <a:avLst/>
          </a:prstGeom>
        </p:spPr>
      </p:pic>
    </p:spTree>
    <p:extLst>
      <p:ext uri="{BB962C8B-B14F-4D97-AF65-F5344CB8AC3E}">
        <p14:creationId xmlns:p14="http://schemas.microsoft.com/office/powerpoint/2010/main" val="1717051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preserve="1" userDrawn="1">
  <p:cSld name="Afsluitdia roze">
    <p:spTree>
      <p:nvGrpSpPr>
        <p:cNvPr id="1" name=""/>
        <p:cNvGrpSpPr/>
        <p:nvPr/>
      </p:nvGrpSpPr>
      <p:grpSpPr>
        <a:xfrm>
          <a:off x="0" y="0"/>
          <a:ext cx="0" cy="0"/>
          <a:chOff x="0" y="0"/>
          <a:chExt cx="0" cy="0"/>
        </a:xfrm>
      </p:grpSpPr>
      <p:sp>
        <p:nvSpPr>
          <p:cNvPr id="7" name="Rechthoek 6"/>
          <p:cNvSpPr/>
          <p:nvPr userDrawn="1"/>
        </p:nvSpPr>
        <p:spPr>
          <a:xfrm>
            <a:off x="0" y="0"/>
            <a:ext cx="7056000"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800" dirty="0"/>
          </a:p>
        </p:txBody>
      </p:sp>
      <p:sp>
        <p:nvSpPr>
          <p:cNvPr id="2" name="Title 1"/>
          <p:cNvSpPr>
            <a:spLocks noGrp="1"/>
          </p:cNvSpPr>
          <p:nvPr>
            <p:ph type="ctrTitle" hasCustomPrompt="1"/>
          </p:nvPr>
        </p:nvSpPr>
        <p:spPr>
          <a:xfrm>
            <a:off x="548237" y="345989"/>
            <a:ext cx="4888736" cy="3163974"/>
          </a:xfrm>
        </p:spPr>
        <p:txBody>
          <a:bodyPr anchor="t" anchorCtr="0">
            <a:normAutofit/>
          </a:bodyPr>
          <a:lstStyle>
            <a:lvl1pPr algn="l">
              <a:defRPr sz="4400">
                <a:solidFill>
                  <a:schemeClr val="tx2"/>
                </a:solidFill>
              </a:defRPr>
            </a:lvl1pPr>
          </a:lstStyle>
          <a:p>
            <a:r>
              <a:rPr lang="nl-NL" dirty="0"/>
              <a:t>Klik hier voor een pakkende tekst</a:t>
            </a:r>
            <a:endParaRPr lang="en-US" dirty="0"/>
          </a:p>
        </p:txBody>
      </p:sp>
      <p:sp>
        <p:nvSpPr>
          <p:cNvPr id="3" name="Subtitle 2"/>
          <p:cNvSpPr>
            <a:spLocks noGrp="1"/>
          </p:cNvSpPr>
          <p:nvPr>
            <p:ph type="subTitle" idx="1"/>
          </p:nvPr>
        </p:nvSpPr>
        <p:spPr>
          <a:xfrm>
            <a:off x="548237" y="4860238"/>
            <a:ext cx="4888736" cy="1655762"/>
          </a:xfrm>
        </p:spPr>
        <p:txBody>
          <a:bodyPr>
            <a:normAutofit/>
          </a:bodyPr>
          <a:lstStyle>
            <a:lvl1pPr marL="0" indent="0" algn="l">
              <a:lnSpc>
                <a:spcPct val="100000"/>
              </a:lnSpc>
              <a:spcBef>
                <a:spcPts val="0"/>
              </a:spcBef>
              <a:buNone/>
              <a:defRPr sz="25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en-US" dirty="0"/>
          </a:p>
        </p:txBody>
      </p:sp>
      <p:sp>
        <p:nvSpPr>
          <p:cNvPr id="5" name="Tijdelijke aanduiding voor afbeelding 4"/>
          <p:cNvSpPr>
            <a:spLocks noGrp="1"/>
          </p:cNvSpPr>
          <p:nvPr>
            <p:ph type="pic" sz="quarter" idx="11"/>
          </p:nvPr>
        </p:nvSpPr>
        <p:spPr>
          <a:xfrm>
            <a:off x="7056968" y="0"/>
            <a:ext cx="5135033" cy="6858000"/>
          </a:xfrm>
          <a:solidFill>
            <a:schemeClr val="tx2">
              <a:lumMod val="40000"/>
              <a:lumOff val="60000"/>
            </a:schemeClr>
          </a:solidFill>
        </p:spPr>
        <p:txBody>
          <a:bodyPr>
            <a:normAutofit/>
          </a:bodyPr>
          <a:lstStyle>
            <a:lvl1pPr marL="0" indent="0" algn="ctr">
              <a:buNone/>
              <a:defRPr sz="2000"/>
            </a:lvl1pPr>
          </a:lstStyle>
          <a:p>
            <a:r>
              <a:rPr lang="nl-NL" dirty="0"/>
              <a:t>Klik op het pictogram als u een afbeelding wilt toevoegen</a:t>
            </a:r>
          </a:p>
        </p:txBody>
      </p:sp>
      <p:pic>
        <p:nvPicPr>
          <p:cNvPr id="8" name="Afbeelding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502287" y="1700634"/>
            <a:ext cx="3493311" cy="3456732"/>
          </a:xfrm>
          <a:prstGeom prst="rect">
            <a:avLst/>
          </a:prstGeom>
        </p:spPr>
      </p:pic>
    </p:spTree>
    <p:extLst>
      <p:ext uri="{BB962C8B-B14F-4D97-AF65-F5344CB8AC3E}">
        <p14:creationId xmlns:p14="http://schemas.microsoft.com/office/powerpoint/2010/main" val="1907287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preserve="1" userDrawn="1">
  <p:cSld name="Afsluitdia blauw">
    <p:spTree>
      <p:nvGrpSpPr>
        <p:cNvPr id="1" name=""/>
        <p:cNvGrpSpPr/>
        <p:nvPr/>
      </p:nvGrpSpPr>
      <p:grpSpPr>
        <a:xfrm>
          <a:off x="0" y="0"/>
          <a:ext cx="0" cy="0"/>
          <a:chOff x="0" y="0"/>
          <a:chExt cx="0" cy="0"/>
        </a:xfrm>
      </p:grpSpPr>
      <p:sp>
        <p:nvSpPr>
          <p:cNvPr id="7" name="Rechthoek 6"/>
          <p:cNvSpPr/>
          <p:nvPr userDrawn="1"/>
        </p:nvSpPr>
        <p:spPr>
          <a:xfrm>
            <a:off x="0" y="0"/>
            <a:ext cx="7056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800" dirty="0"/>
          </a:p>
        </p:txBody>
      </p:sp>
      <p:sp>
        <p:nvSpPr>
          <p:cNvPr id="2" name="Title 1"/>
          <p:cNvSpPr>
            <a:spLocks noGrp="1"/>
          </p:cNvSpPr>
          <p:nvPr>
            <p:ph type="ctrTitle" hasCustomPrompt="1"/>
          </p:nvPr>
        </p:nvSpPr>
        <p:spPr>
          <a:xfrm>
            <a:off x="548237" y="345989"/>
            <a:ext cx="4888736" cy="3163974"/>
          </a:xfrm>
        </p:spPr>
        <p:txBody>
          <a:bodyPr anchor="t" anchorCtr="0">
            <a:normAutofit/>
          </a:bodyPr>
          <a:lstStyle>
            <a:lvl1pPr algn="l">
              <a:defRPr sz="4400">
                <a:solidFill>
                  <a:schemeClr val="tx2"/>
                </a:solidFill>
              </a:defRPr>
            </a:lvl1pPr>
          </a:lstStyle>
          <a:p>
            <a:r>
              <a:rPr lang="nl-NL" dirty="0"/>
              <a:t>Klik hier voor een pakkende tekst</a:t>
            </a:r>
            <a:endParaRPr lang="en-US" dirty="0"/>
          </a:p>
        </p:txBody>
      </p:sp>
      <p:sp>
        <p:nvSpPr>
          <p:cNvPr id="3" name="Subtitle 2"/>
          <p:cNvSpPr>
            <a:spLocks noGrp="1"/>
          </p:cNvSpPr>
          <p:nvPr>
            <p:ph type="subTitle" idx="1"/>
          </p:nvPr>
        </p:nvSpPr>
        <p:spPr>
          <a:xfrm>
            <a:off x="548237" y="4860238"/>
            <a:ext cx="4888736" cy="1655762"/>
          </a:xfrm>
        </p:spPr>
        <p:txBody>
          <a:bodyPr>
            <a:normAutofit/>
          </a:bodyPr>
          <a:lstStyle>
            <a:lvl1pPr marL="0" indent="0" algn="l">
              <a:lnSpc>
                <a:spcPct val="100000"/>
              </a:lnSpc>
              <a:spcBef>
                <a:spcPts val="0"/>
              </a:spcBef>
              <a:buNone/>
              <a:defRPr sz="25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en-US" dirty="0"/>
          </a:p>
        </p:txBody>
      </p:sp>
      <p:sp>
        <p:nvSpPr>
          <p:cNvPr id="5" name="Tijdelijke aanduiding voor afbeelding 4"/>
          <p:cNvSpPr>
            <a:spLocks noGrp="1"/>
          </p:cNvSpPr>
          <p:nvPr>
            <p:ph type="pic" sz="quarter" idx="11"/>
          </p:nvPr>
        </p:nvSpPr>
        <p:spPr>
          <a:xfrm>
            <a:off x="7056968" y="0"/>
            <a:ext cx="5135033" cy="6858000"/>
          </a:xfrm>
          <a:solidFill>
            <a:schemeClr val="tx2">
              <a:lumMod val="40000"/>
              <a:lumOff val="60000"/>
            </a:schemeClr>
          </a:solidFill>
        </p:spPr>
        <p:txBody>
          <a:bodyPr>
            <a:normAutofit/>
          </a:bodyPr>
          <a:lstStyle>
            <a:lvl1pPr marL="0" indent="0" algn="ctr">
              <a:buNone/>
              <a:defRPr sz="2000"/>
            </a:lvl1pPr>
          </a:lstStyle>
          <a:p>
            <a:r>
              <a:rPr lang="nl-NL" dirty="0"/>
              <a:t>Klik op het pictogram als u een afbeelding wilt toevoegen</a:t>
            </a:r>
          </a:p>
        </p:txBody>
      </p:sp>
      <p:pic>
        <p:nvPicPr>
          <p:cNvPr id="8" name="Afbeelding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502287" y="1700634"/>
            <a:ext cx="3493311" cy="3456732"/>
          </a:xfrm>
          <a:prstGeom prst="rect">
            <a:avLst/>
          </a:prstGeom>
        </p:spPr>
      </p:pic>
    </p:spTree>
    <p:extLst>
      <p:ext uri="{BB962C8B-B14F-4D97-AF65-F5344CB8AC3E}">
        <p14:creationId xmlns:p14="http://schemas.microsoft.com/office/powerpoint/2010/main" val="996601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preserve="1" userDrawn="1">
  <p:cSld name="Afsluitdia geel">
    <p:spTree>
      <p:nvGrpSpPr>
        <p:cNvPr id="1" name=""/>
        <p:cNvGrpSpPr/>
        <p:nvPr/>
      </p:nvGrpSpPr>
      <p:grpSpPr>
        <a:xfrm>
          <a:off x="0" y="0"/>
          <a:ext cx="0" cy="0"/>
          <a:chOff x="0" y="0"/>
          <a:chExt cx="0" cy="0"/>
        </a:xfrm>
      </p:grpSpPr>
      <p:sp>
        <p:nvSpPr>
          <p:cNvPr id="7" name="Rechthoek 6"/>
          <p:cNvSpPr/>
          <p:nvPr userDrawn="1"/>
        </p:nvSpPr>
        <p:spPr>
          <a:xfrm>
            <a:off x="0" y="0"/>
            <a:ext cx="7056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800" dirty="0"/>
          </a:p>
        </p:txBody>
      </p:sp>
      <p:sp>
        <p:nvSpPr>
          <p:cNvPr id="2" name="Title 1"/>
          <p:cNvSpPr>
            <a:spLocks noGrp="1"/>
          </p:cNvSpPr>
          <p:nvPr>
            <p:ph type="ctrTitle" hasCustomPrompt="1"/>
          </p:nvPr>
        </p:nvSpPr>
        <p:spPr>
          <a:xfrm>
            <a:off x="548237" y="345989"/>
            <a:ext cx="4888736" cy="3163974"/>
          </a:xfrm>
        </p:spPr>
        <p:txBody>
          <a:bodyPr anchor="t" anchorCtr="0">
            <a:normAutofit/>
          </a:bodyPr>
          <a:lstStyle>
            <a:lvl1pPr algn="l">
              <a:defRPr sz="4400">
                <a:solidFill>
                  <a:schemeClr val="tx2"/>
                </a:solidFill>
              </a:defRPr>
            </a:lvl1pPr>
          </a:lstStyle>
          <a:p>
            <a:r>
              <a:rPr lang="nl-NL" dirty="0"/>
              <a:t>Klik hier voor een pakkende tekst</a:t>
            </a:r>
            <a:endParaRPr lang="en-US" dirty="0"/>
          </a:p>
        </p:txBody>
      </p:sp>
      <p:sp>
        <p:nvSpPr>
          <p:cNvPr id="3" name="Subtitle 2"/>
          <p:cNvSpPr>
            <a:spLocks noGrp="1"/>
          </p:cNvSpPr>
          <p:nvPr>
            <p:ph type="subTitle" idx="1"/>
          </p:nvPr>
        </p:nvSpPr>
        <p:spPr>
          <a:xfrm>
            <a:off x="548237" y="4860238"/>
            <a:ext cx="4888736" cy="1655762"/>
          </a:xfrm>
        </p:spPr>
        <p:txBody>
          <a:bodyPr>
            <a:normAutofit/>
          </a:bodyPr>
          <a:lstStyle>
            <a:lvl1pPr marL="0" indent="0" algn="l">
              <a:lnSpc>
                <a:spcPct val="100000"/>
              </a:lnSpc>
              <a:spcBef>
                <a:spcPts val="0"/>
              </a:spcBef>
              <a:buNone/>
              <a:defRPr sz="25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en-US" dirty="0"/>
          </a:p>
        </p:txBody>
      </p:sp>
      <p:sp>
        <p:nvSpPr>
          <p:cNvPr id="5" name="Tijdelijke aanduiding voor afbeelding 4"/>
          <p:cNvSpPr>
            <a:spLocks noGrp="1"/>
          </p:cNvSpPr>
          <p:nvPr>
            <p:ph type="pic" sz="quarter" idx="11"/>
          </p:nvPr>
        </p:nvSpPr>
        <p:spPr>
          <a:xfrm>
            <a:off x="7056968" y="0"/>
            <a:ext cx="5135033" cy="6858000"/>
          </a:xfrm>
          <a:solidFill>
            <a:schemeClr val="tx2">
              <a:lumMod val="40000"/>
              <a:lumOff val="60000"/>
            </a:schemeClr>
          </a:solidFill>
        </p:spPr>
        <p:txBody>
          <a:bodyPr>
            <a:normAutofit/>
          </a:bodyPr>
          <a:lstStyle>
            <a:lvl1pPr marL="0" indent="0" algn="ctr">
              <a:buNone/>
              <a:defRPr sz="2000"/>
            </a:lvl1pPr>
          </a:lstStyle>
          <a:p>
            <a:r>
              <a:rPr lang="nl-NL" dirty="0"/>
              <a:t>Klik op het pictogram als u een afbeelding wilt toevoegen</a:t>
            </a:r>
          </a:p>
        </p:txBody>
      </p:sp>
      <p:pic>
        <p:nvPicPr>
          <p:cNvPr id="8" name="Afbeelding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502287" y="1700634"/>
            <a:ext cx="3493311" cy="3456732"/>
          </a:xfrm>
          <a:prstGeom prst="rect">
            <a:avLst/>
          </a:prstGeom>
        </p:spPr>
      </p:pic>
    </p:spTree>
    <p:extLst>
      <p:ext uri="{BB962C8B-B14F-4D97-AF65-F5344CB8AC3E}">
        <p14:creationId xmlns:p14="http://schemas.microsoft.com/office/powerpoint/2010/main" val="3958864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preserve="1" userDrawn="1">
  <p:cSld name="Afsluitdia grijs">
    <p:spTree>
      <p:nvGrpSpPr>
        <p:cNvPr id="1" name=""/>
        <p:cNvGrpSpPr/>
        <p:nvPr/>
      </p:nvGrpSpPr>
      <p:grpSpPr>
        <a:xfrm>
          <a:off x="0" y="0"/>
          <a:ext cx="0" cy="0"/>
          <a:chOff x="0" y="0"/>
          <a:chExt cx="0" cy="0"/>
        </a:xfrm>
      </p:grpSpPr>
      <p:sp>
        <p:nvSpPr>
          <p:cNvPr id="7" name="Rechthoek 6"/>
          <p:cNvSpPr/>
          <p:nvPr userDrawn="1"/>
        </p:nvSpPr>
        <p:spPr>
          <a:xfrm>
            <a:off x="0" y="0"/>
            <a:ext cx="7056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800" dirty="0"/>
          </a:p>
        </p:txBody>
      </p:sp>
      <p:sp>
        <p:nvSpPr>
          <p:cNvPr id="2" name="Title 1"/>
          <p:cNvSpPr>
            <a:spLocks noGrp="1"/>
          </p:cNvSpPr>
          <p:nvPr>
            <p:ph type="ctrTitle" hasCustomPrompt="1"/>
          </p:nvPr>
        </p:nvSpPr>
        <p:spPr>
          <a:xfrm>
            <a:off x="548237" y="345989"/>
            <a:ext cx="4888736" cy="3163974"/>
          </a:xfrm>
        </p:spPr>
        <p:txBody>
          <a:bodyPr anchor="t" anchorCtr="0">
            <a:normAutofit/>
          </a:bodyPr>
          <a:lstStyle>
            <a:lvl1pPr algn="l">
              <a:defRPr sz="4400">
                <a:solidFill>
                  <a:schemeClr val="accent4"/>
                </a:solidFill>
              </a:defRPr>
            </a:lvl1pPr>
          </a:lstStyle>
          <a:p>
            <a:r>
              <a:rPr lang="nl-NL" dirty="0"/>
              <a:t>Klik hier voor een pakkende tekst</a:t>
            </a:r>
            <a:endParaRPr lang="en-US" dirty="0"/>
          </a:p>
        </p:txBody>
      </p:sp>
      <p:sp>
        <p:nvSpPr>
          <p:cNvPr id="3" name="Subtitle 2"/>
          <p:cNvSpPr>
            <a:spLocks noGrp="1"/>
          </p:cNvSpPr>
          <p:nvPr>
            <p:ph type="subTitle" idx="1"/>
          </p:nvPr>
        </p:nvSpPr>
        <p:spPr>
          <a:xfrm>
            <a:off x="548237" y="4860238"/>
            <a:ext cx="4888736" cy="1655762"/>
          </a:xfrm>
        </p:spPr>
        <p:txBody>
          <a:bodyPr>
            <a:normAutofit/>
          </a:bodyPr>
          <a:lstStyle>
            <a:lvl1pPr marL="0" indent="0" algn="l">
              <a:lnSpc>
                <a:spcPct val="100000"/>
              </a:lnSpc>
              <a:spcBef>
                <a:spcPts val="0"/>
              </a:spcBef>
              <a:buNone/>
              <a:defRPr sz="25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en-US" dirty="0"/>
          </a:p>
        </p:txBody>
      </p:sp>
      <p:sp>
        <p:nvSpPr>
          <p:cNvPr id="5" name="Tijdelijke aanduiding voor afbeelding 4"/>
          <p:cNvSpPr>
            <a:spLocks noGrp="1"/>
          </p:cNvSpPr>
          <p:nvPr>
            <p:ph type="pic" sz="quarter" idx="11"/>
          </p:nvPr>
        </p:nvSpPr>
        <p:spPr>
          <a:xfrm>
            <a:off x="7056968" y="0"/>
            <a:ext cx="5135033" cy="6858000"/>
          </a:xfrm>
          <a:solidFill>
            <a:schemeClr val="tx2">
              <a:lumMod val="40000"/>
              <a:lumOff val="60000"/>
            </a:schemeClr>
          </a:solidFill>
        </p:spPr>
        <p:txBody>
          <a:bodyPr>
            <a:normAutofit/>
          </a:bodyPr>
          <a:lstStyle>
            <a:lvl1pPr marL="0" indent="0" algn="ctr">
              <a:buNone/>
              <a:defRPr sz="2000"/>
            </a:lvl1pPr>
          </a:lstStyle>
          <a:p>
            <a:r>
              <a:rPr lang="nl-NL" dirty="0"/>
              <a:t>Klik op het pictogram als u een afbeelding wilt toevoegen</a:t>
            </a:r>
          </a:p>
        </p:txBody>
      </p:sp>
      <p:pic>
        <p:nvPicPr>
          <p:cNvPr id="8" name="Afbeelding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502287" y="1700634"/>
            <a:ext cx="3493311" cy="3456732"/>
          </a:xfrm>
          <a:prstGeom prst="rect">
            <a:avLst/>
          </a:prstGeom>
        </p:spPr>
      </p:pic>
    </p:spTree>
    <p:extLst>
      <p:ext uri="{BB962C8B-B14F-4D97-AF65-F5344CB8AC3E}">
        <p14:creationId xmlns:p14="http://schemas.microsoft.com/office/powerpoint/2010/main" val="1934050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preserve="1" userDrawn="1">
  <p:cSld name="Afsluitdia groen">
    <p:spTree>
      <p:nvGrpSpPr>
        <p:cNvPr id="1" name=""/>
        <p:cNvGrpSpPr/>
        <p:nvPr/>
      </p:nvGrpSpPr>
      <p:grpSpPr>
        <a:xfrm>
          <a:off x="0" y="0"/>
          <a:ext cx="0" cy="0"/>
          <a:chOff x="0" y="0"/>
          <a:chExt cx="0" cy="0"/>
        </a:xfrm>
      </p:grpSpPr>
      <p:sp>
        <p:nvSpPr>
          <p:cNvPr id="7" name="Rechthoek 6"/>
          <p:cNvSpPr/>
          <p:nvPr userDrawn="1"/>
        </p:nvSpPr>
        <p:spPr>
          <a:xfrm>
            <a:off x="0" y="0"/>
            <a:ext cx="705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800" dirty="0"/>
          </a:p>
        </p:txBody>
      </p:sp>
      <p:sp>
        <p:nvSpPr>
          <p:cNvPr id="2" name="Title 1"/>
          <p:cNvSpPr>
            <a:spLocks noGrp="1"/>
          </p:cNvSpPr>
          <p:nvPr>
            <p:ph type="ctrTitle" hasCustomPrompt="1"/>
          </p:nvPr>
        </p:nvSpPr>
        <p:spPr>
          <a:xfrm>
            <a:off x="548237" y="345989"/>
            <a:ext cx="4888736" cy="3163974"/>
          </a:xfrm>
        </p:spPr>
        <p:txBody>
          <a:bodyPr anchor="t" anchorCtr="0">
            <a:normAutofit/>
          </a:bodyPr>
          <a:lstStyle>
            <a:lvl1pPr algn="l">
              <a:defRPr sz="4400">
                <a:solidFill>
                  <a:schemeClr val="accent4"/>
                </a:solidFill>
              </a:defRPr>
            </a:lvl1pPr>
          </a:lstStyle>
          <a:p>
            <a:r>
              <a:rPr lang="nl-NL" dirty="0"/>
              <a:t>Klik hier voor een pakkende tekst</a:t>
            </a:r>
            <a:endParaRPr lang="en-US" dirty="0"/>
          </a:p>
        </p:txBody>
      </p:sp>
      <p:sp>
        <p:nvSpPr>
          <p:cNvPr id="3" name="Subtitle 2"/>
          <p:cNvSpPr>
            <a:spLocks noGrp="1"/>
          </p:cNvSpPr>
          <p:nvPr>
            <p:ph type="subTitle" idx="1"/>
          </p:nvPr>
        </p:nvSpPr>
        <p:spPr>
          <a:xfrm>
            <a:off x="548237" y="4860238"/>
            <a:ext cx="4888736" cy="1655762"/>
          </a:xfrm>
        </p:spPr>
        <p:txBody>
          <a:bodyPr>
            <a:normAutofit/>
          </a:bodyPr>
          <a:lstStyle>
            <a:lvl1pPr marL="0" indent="0" algn="l">
              <a:lnSpc>
                <a:spcPct val="100000"/>
              </a:lnSpc>
              <a:spcBef>
                <a:spcPts val="0"/>
              </a:spcBef>
              <a:buNone/>
              <a:defRPr sz="25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en-US" dirty="0"/>
          </a:p>
        </p:txBody>
      </p:sp>
      <p:sp>
        <p:nvSpPr>
          <p:cNvPr id="5" name="Tijdelijke aanduiding voor afbeelding 4"/>
          <p:cNvSpPr>
            <a:spLocks noGrp="1"/>
          </p:cNvSpPr>
          <p:nvPr>
            <p:ph type="pic" sz="quarter" idx="11"/>
          </p:nvPr>
        </p:nvSpPr>
        <p:spPr>
          <a:xfrm>
            <a:off x="7056968" y="0"/>
            <a:ext cx="5135033" cy="6858000"/>
          </a:xfrm>
          <a:solidFill>
            <a:schemeClr val="tx2">
              <a:lumMod val="40000"/>
              <a:lumOff val="60000"/>
            </a:schemeClr>
          </a:solidFill>
        </p:spPr>
        <p:txBody>
          <a:bodyPr>
            <a:normAutofit/>
          </a:bodyPr>
          <a:lstStyle>
            <a:lvl1pPr marL="0" indent="0" algn="ctr">
              <a:buNone/>
              <a:defRPr sz="2000"/>
            </a:lvl1pPr>
          </a:lstStyle>
          <a:p>
            <a:r>
              <a:rPr lang="nl-NL" dirty="0"/>
              <a:t>Klik op het pictogram als u een afbeelding wilt toevoegen</a:t>
            </a:r>
          </a:p>
        </p:txBody>
      </p:sp>
      <p:pic>
        <p:nvPicPr>
          <p:cNvPr id="8" name="Afbeelding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502287" y="1700634"/>
            <a:ext cx="3493311" cy="3456732"/>
          </a:xfrm>
          <a:prstGeom prst="rect">
            <a:avLst/>
          </a:prstGeom>
        </p:spPr>
      </p:pic>
    </p:spTree>
    <p:extLst>
      <p:ext uri="{BB962C8B-B14F-4D97-AF65-F5344CB8AC3E}">
        <p14:creationId xmlns:p14="http://schemas.microsoft.com/office/powerpoint/2010/main" val="405760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68.xml><?xml version="1.0" encoding="utf-8"?>
<p:sldLayout xmlns:a="http://schemas.openxmlformats.org/drawingml/2006/main" xmlns:r="http://schemas.openxmlformats.org/officeDocument/2006/relationships" xmlns:p="http://schemas.openxmlformats.org/presentationml/2006/main" showMasterSp="0" preserve="1" userDrawn="1">
  <p:cSld name="Afsluitdia magenta">
    <p:spTree>
      <p:nvGrpSpPr>
        <p:cNvPr id="1" name=""/>
        <p:cNvGrpSpPr/>
        <p:nvPr/>
      </p:nvGrpSpPr>
      <p:grpSpPr>
        <a:xfrm>
          <a:off x="0" y="0"/>
          <a:ext cx="0" cy="0"/>
          <a:chOff x="0" y="0"/>
          <a:chExt cx="0" cy="0"/>
        </a:xfrm>
      </p:grpSpPr>
      <p:sp>
        <p:nvSpPr>
          <p:cNvPr id="7" name="Rechthoek 6"/>
          <p:cNvSpPr/>
          <p:nvPr userDrawn="1"/>
        </p:nvSpPr>
        <p:spPr>
          <a:xfrm>
            <a:off x="0" y="0"/>
            <a:ext cx="7056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800" dirty="0"/>
          </a:p>
        </p:txBody>
      </p:sp>
      <p:sp>
        <p:nvSpPr>
          <p:cNvPr id="2" name="Title 1"/>
          <p:cNvSpPr>
            <a:spLocks noGrp="1"/>
          </p:cNvSpPr>
          <p:nvPr>
            <p:ph type="ctrTitle" hasCustomPrompt="1"/>
          </p:nvPr>
        </p:nvSpPr>
        <p:spPr>
          <a:xfrm>
            <a:off x="548237" y="345989"/>
            <a:ext cx="4888736" cy="3163974"/>
          </a:xfrm>
        </p:spPr>
        <p:txBody>
          <a:bodyPr anchor="t" anchorCtr="0">
            <a:normAutofit/>
          </a:bodyPr>
          <a:lstStyle>
            <a:lvl1pPr algn="l">
              <a:defRPr sz="4400">
                <a:solidFill>
                  <a:schemeClr val="bg1"/>
                </a:solidFill>
              </a:defRPr>
            </a:lvl1pPr>
          </a:lstStyle>
          <a:p>
            <a:r>
              <a:rPr lang="nl-NL" dirty="0"/>
              <a:t>Klik hier voor een pakkende tekst</a:t>
            </a:r>
            <a:endParaRPr lang="en-US" dirty="0"/>
          </a:p>
        </p:txBody>
      </p:sp>
      <p:sp>
        <p:nvSpPr>
          <p:cNvPr id="3" name="Subtitle 2"/>
          <p:cNvSpPr>
            <a:spLocks noGrp="1"/>
          </p:cNvSpPr>
          <p:nvPr>
            <p:ph type="subTitle" idx="1"/>
          </p:nvPr>
        </p:nvSpPr>
        <p:spPr>
          <a:xfrm>
            <a:off x="548237" y="4860238"/>
            <a:ext cx="4888736" cy="1655762"/>
          </a:xfrm>
        </p:spPr>
        <p:txBody>
          <a:bodyPr>
            <a:normAutofit/>
          </a:bodyPr>
          <a:lstStyle>
            <a:lvl1pPr marL="0" indent="0" algn="l">
              <a:lnSpc>
                <a:spcPct val="100000"/>
              </a:lnSpc>
              <a:spcBef>
                <a:spcPts val="0"/>
              </a:spcBef>
              <a:buNone/>
              <a:defRPr sz="25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en-US" dirty="0"/>
          </a:p>
        </p:txBody>
      </p:sp>
      <p:sp>
        <p:nvSpPr>
          <p:cNvPr id="5" name="Tijdelijke aanduiding voor afbeelding 4"/>
          <p:cNvSpPr>
            <a:spLocks noGrp="1"/>
          </p:cNvSpPr>
          <p:nvPr>
            <p:ph type="pic" sz="quarter" idx="11"/>
          </p:nvPr>
        </p:nvSpPr>
        <p:spPr>
          <a:xfrm>
            <a:off x="7056968" y="0"/>
            <a:ext cx="5135033" cy="6858000"/>
          </a:xfrm>
          <a:solidFill>
            <a:schemeClr val="tx2">
              <a:lumMod val="40000"/>
              <a:lumOff val="60000"/>
            </a:schemeClr>
          </a:solidFill>
        </p:spPr>
        <p:txBody>
          <a:bodyPr>
            <a:normAutofit/>
          </a:bodyPr>
          <a:lstStyle>
            <a:lvl1pPr marL="0" indent="0" algn="ctr">
              <a:buNone/>
              <a:defRPr sz="2000"/>
            </a:lvl1pPr>
          </a:lstStyle>
          <a:p>
            <a:r>
              <a:rPr lang="nl-NL" dirty="0"/>
              <a:t>Klik op het pictogram als u een afbeelding wilt toevoegen</a:t>
            </a:r>
          </a:p>
        </p:txBody>
      </p:sp>
      <p:pic>
        <p:nvPicPr>
          <p:cNvPr id="8" name="Afbeelding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502287" y="1700634"/>
            <a:ext cx="3493311" cy="3456732"/>
          </a:xfrm>
          <a:prstGeom prst="rect">
            <a:avLst/>
          </a:prstGeom>
        </p:spPr>
      </p:pic>
    </p:spTree>
    <p:extLst>
      <p:ext uri="{BB962C8B-B14F-4D97-AF65-F5344CB8AC3E}">
        <p14:creationId xmlns:p14="http://schemas.microsoft.com/office/powerpoint/2010/main" val="1584736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preserve="1" userDrawn="1">
  <p:cSld name="Afsluitdia Zet">
    <p:spTree>
      <p:nvGrpSpPr>
        <p:cNvPr id="1" name=""/>
        <p:cNvGrpSpPr/>
        <p:nvPr/>
      </p:nvGrpSpPr>
      <p:grpSpPr>
        <a:xfrm>
          <a:off x="0" y="0"/>
          <a:ext cx="0" cy="0"/>
          <a:chOff x="0" y="0"/>
          <a:chExt cx="0" cy="0"/>
        </a:xfrm>
      </p:grpSpPr>
      <p:sp>
        <p:nvSpPr>
          <p:cNvPr id="7" name="Rechthoek 6"/>
          <p:cNvSpPr/>
          <p:nvPr userDrawn="1"/>
        </p:nvSpPr>
        <p:spPr>
          <a:xfrm>
            <a:off x="0" y="0"/>
            <a:ext cx="12192000" cy="558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1548000" tIns="468000" rIns="5400000" rtlCol="0" anchor="t" anchorCtr="0"/>
          <a:lstStyle/>
          <a:p>
            <a:pPr algn="l">
              <a:lnSpc>
                <a:spcPct val="72000"/>
              </a:lnSpc>
            </a:pPr>
            <a:r>
              <a:rPr lang="nl-NL" sz="11000" b="1" cap="all" baseline="0" dirty="0">
                <a:solidFill>
                  <a:schemeClr val="accent5"/>
                </a:solidFill>
                <a:latin typeface="+mj-lt"/>
              </a:rPr>
              <a:t>Wij zijn zet .nl</a:t>
            </a:r>
          </a:p>
        </p:txBody>
      </p:sp>
    </p:spTree>
    <p:extLst>
      <p:ext uri="{BB962C8B-B14F-4D97-AF65-F5344CB8AC3E}">
        <p14:creationId xmlns:p14="http://schemas.microsoft.com/office/powerpoint/2010/main" val="10502537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Introdia (met animatie)">
    <p:spTree>
      <p:nvGrpSpPr>
        <p:cNvPr id="1" name=""/>
        <p:cNvGrpSpPr/>
        <p:nvPr/>
      </p:nvGrpSpPr>
      <p:grpSpPr>
        <a:xfrm>
          <a:off x="0" y="0"/>
          <a:ext cx="0" cy="0"/>
          <a:chOff x="0" y="0"/>
          <a:chExt cx="0" cy="0"/>
        </a:xfrm>
      </p:grpSpPr>
      <p:sp>
        <p:nvSpPr>
          <p:cNvPr id="7" name="Rechthoek 6"/>
          <p:cNvSpPr/>
          <p:nvPr userDrawn="1"/>
        </p:nvSpPr>
        <p:spPr>
          <a:xfrm>
            <a:off x="0" y="0"/>
            <a:ext cx="8640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800" dirty="0"/>
          </a:p>
        </p:txBody>
      </p:sp>
      <p:sp>
        <p:nvSpPr>
          <p:cNvPr id="9" name="Rechthoek 8"/>
          <p:cNvSpPr/>
          <p:nvPr userDrawn="1"/>
        </p:nvSpPr>
        <p:spPr>
          <a:xfrm>
            <a:off x="8640000" y="0"/>
            <a:ext cx="3552000"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800" dirty="0"/>
          </a:p>
        </p:txBody>
      </p:sp>
      <p:sp>
        <p:nvSpPr>
          <p:cNvPr id="4" name="Tekstvak 3"/>
          <p:cNvSpPr txBox="1"/>
          <p:nvPr userDrawn="1"/>
        </p:nvSpPr>
        <p:spPr>
          <a:xfrm>
            <a:off x="1865746" y="97974"/>
            <a:ext cx="3491345" cy="5401479"/>
          </a:xfrm>
          <a:prstGeom prst="rect">
            <a:avLst/>
          </a:prstGeom>
          <a:noFill/>
        </p:spPr>
        <p:txBody>
          <a:bodyPr wrap="square" rtlCol="0">
            <a:spAutoFit/>
          </a:bodyPr>
          <a:lstStyle/>
          <a:p>
            <a:r>
              <a:rPr lang="nl-NL" sz="11500" b="1" dirty="0">
                <a:solidFill>
                  <a:schemeClr val="bg1"/>
                </a:solidFill>
                <a:latin typeface="+mj-lt"/>
              </a:rPr>
              <a:t>“Wij zijn Zet”</a:t>
            </a:r>
          </a:p>
        </p:txBody>
      </p:sp>
      <p:pic>
        <p:nvPicPr>
          <p:cNvPr id="5" name="Afbeelding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078286" y="1700634"/>
            <a:ext cx="3493311" cy="3456732"/>
          </a:xfrm>
          <a:prstGeom prst="rect">
            <a:avLst/>
          </a:prstGeom>
        </p:spPr>
      </p:pic>
      <p:sp>
        <p:nvSpPr>
          <p:cNvPr id="10" name="Tekstvak 9"/>
          <p:cNvSpPr txBox="1"/>
          <p:nvPr userDrawn="1"/>
        </p:nvSpPr>
        <p:spPr>
          <a:xfrm>
            <a:off x="880649" y="87925"/>
            <a:ext cx="6356901" cy="5509200"/>
          </a:xfrm>
          <a:prstGeom prst="rect">
            <a:avLst/>
          </a:prstGeom>
          <a:noFill/>
        </p:spPr>
        <p:txBody>
          <a:bodyPr wrap="square" rtlCol="0">
            <a:spAutoFit/>
          </a:bodyPr>
          <a:lstStyle/>
          <a:p>
            <a:r>
              <a:rPr lang="nl-NL" sz="8800" b="1" dirty="0">
                <a:solidFill>
                  <a:schemeClr val="tx2"/>
                </a:solidFill>
                <a:latin typeface="+mj-lt"/>
              </a:rPr>
              <a:t>schakel naar sociaal</a:t>
            </a:r>
            <a:r>
              <a:rPr lang="nl-NL" sz="8800" b="1" baseline="0" dirty="0">
                <a:solidFill>
                  <a:schemeClr val="tx2"/>
                </a:solidFill>
                <a:latin typeface="+mj-lt"/>
              </a:rPr>
              <a:t> resultaat</a:t>
            </a:r>
            <a:endParaRPr lang="nl-NL" sz="8800" b="1" dirty="0">
              <a:solidFill>
                <a:schemeClr val="tx2"/>
              </a:solidFill>
              <a:latin typeface="+mj-lt"/>
            </a:endParaRPr>
          </a:p>
        </p:txBody>
      </p:sp>
      <p:sp>
        <p:nvSpPr>
          <p:cNvPr id="2" name="Tekstvak 1"/>
          <p:cNvSpPr txBox="1"/>
          <p:nvPr userDrawn="1"/>
        </p:nvSpPr>
        <p:spPr>
          <a:xfrm>
            <a:off x="163641" y="-439590"/>
            <a:ext cx="4327082" cy="369332"/>
          </a:xfrm>
          <a:prstGeom prst="rect">
            <a:avLst/>
          </a:prstGeom>
          <a:noFill/>
        </p:spPr>
        <p:txBody>
          <a:bodyPr wrap="none" rtlCol="0">
            <a:spAutoFit/>
          </a:bodyPr>
          <a:lstStyle/>
          <a:p>
            <a:r>
              <a:rPr lang="nl-NL" sz="1800" dirty="0"/>
              <a:t>Let op: deze dia</a:t>
            </a:r>
            <a:r>
              <a:rPr lang="nl-NL" sz="1800" baseline="0" dirty="0"/>
              <a:t> heeft een animatie</a:t>
            </a:r>
            <a:endParaRPr lang="nl-NL" sz="1800" dirty="0"/>
          </a:p>
        </p:txBody>
      </p:sp>
    </p:spTree>
    <p:extLst>
      <p:ext uri="{BB962C8B-B14F-4D97-AF65-F5344CB8AC3E}">
        <p14:creationId xmlns:p14="http://schemas.microsoft.com/office/powerpoint/2010/main" val="1216093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par>
                          <p:cTn id="8" fill="hold">
                            <p:stCondLst>
                              <p:cond delay="3000"/>
                            </p:stCondLst>
                            <p:childTnLst>
                              <p:par>
                                <p:cTn id="9" presetID="19" presetClass="emph" presetSubtype="0" fill="hold" grpId="0" nodeType="afterEffect">
                                  <p:stCondLst>
                                    <p:cond delay="2000"/>
                                  </p:stCondLst>
                                  <p:childTnLst>
                                    <p:animClr clrSpc="rgb" dir="cw">
                                      <p:cBhvr override="childStyle">
                                        <p:cTn id="10" dur="1000" fill="hold"/>
                                        <p:tgtEl>
                                          <p:spTgt spid="7"/>
                                        </p:tgtEl>
                                        <p:attrNameLst>
                                          <p:attrName>style.color</p:attrName>
                                        </p:attrNameLst>
                                      </p:cBhvr>
                                      <p:to>
                                        <a:srgbClr val="F6AAC8"/>
                                      </p:to>
                                    </p:animClr>
                                    <p:animClr clrSpc="rgb" dir="cw">
                                      <p:cBhvr>
                                        <p:cTn id="11" dur="1000" fill="hold"/>
                                        <p:tgtEl>
                                          <p:spTgt spid="7"/>
                                        </p:tgtEl>
                                        <p:attrNameLst>
                                          <p:attrName>fillcolor</p:attrName>
                                        </p:attrNameLst>
                                      </p:cBhvr>
                                      <p:to>
                                        <a:srgbClr val="F6AAC8"/>
                                      </p:to>
                                    </p:animClr>
                                    <p:set>
                                      <p:cBhvr>
                                        <p:cTn id="12" dur="1000" fill="hold"/>
                                        <p:tgtEl>
                                          <p:spTgt spid="7"/>
                                        </p:tgtEl>
                                        <p:attrNameLst>
                                          <p:attrName>fill.type</p:attrName>
                                        </p:attrNameLst>
                                      </p:cBhvr>
                                      <p:to>
                                        <p:strVal val="solid"/>
                                      </p:to>
                                    </p:set>
                                    <p:set>
                                      <p:cBhvr>
                                        <p:cTn id="13" dur="1000" fill="hold"/>
                                        <p:tgtEl>
                                          <p:spTgt spid="7"/>
                                        </p:tgtEl>
                                        <p:attrNameLst>
                                          <p:attrName>fill.on</p:attrName>
                                        </p:attrNameLst>
                                      </p:cBhvr>
                                      <p:to>
                                        <p:strVal val="true"/>
                                      </p:to>
                                    </p:set>
                                  </p:childTnLst>
                                </p:cTn>
                              </p:par>
                              <p:par>
                                <p:cTn id="14" presetID="10" presetClass="entr" presetSubtype="0" fill="hold" grpId="0" nodeType="withEffect">
                                  <p:stCondLst>
                                    <p:cond delay="200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500"/>
                                        <p:tgtEl>
                                          <p:spTgt spid="10"/>
                                        </p:tgtEl>
                                      </p:cBhvr>
                                    </p:animEffect>
                                  </p:childTnLst>
                                </p:cTn>
                              </p:par>
                              <p:par>
                                <p:cTn id="17" presetID="10" presetClass="exit" presetSubtype="0" fill="hold" grpId="0" nodeType="withEffect">
                                  <p:stCondLst>
                                    <p:cond delay="2000"/>
                                  </p:stCondLst>
                                  <p:childTnLst>
                                    <p:animEffect transition="out" filter="fade">
                                      <p:cBhvr>
                                        <p:cTn id="18" dur="500"/>
                                        <p:tgtEl>
                                          <p:spTgt spid="4"/>
                                        </p:tgtEl>
                                      </p:cBhvr>
                                    </p:animEffect>
                                    <p:set>
                                      <p:cBhvr>
                                        <p:cTn id="19" dur="1" fill="hold">
                                          <p:stCondLst>
                                            <p:cond delay="499"/>
                                          </p:stCondLst>
                                        </p:cTn>
                                        <p:tgtEl>
                                          <p:spTgt spid="4"/>
                                        </p:tgtEl>
                                        <p:attrNameLst>
                                          <p:attrName>style.visibility</p:attrName>
                                        </p:attrNameLst>
                                      </p:cBhvr>
                                      <p:to>
                                        <p:strVal val="hidden"/>
                                      </p:to>
                                    </p:set>
                                  </p:childTnLst>
                                </p:cTn>
                              </p:par>
                              <p:par>
                                <p:cTn id="20" presetID="19" presetClass="emph" presetSubtype="0" fill="hold" grpId="0" nodeType="withEffect">
                                  <p:stCondLst>
                                    <p:cond delay="2000"/>
                                  </p:stCondLst>
                                  <p:childTnLst>
                                    <p:animClr clrSpc="rgb" dir="cw">
                                      <p:cBhvr override="childStyle">
                                        <p:cTn id="21" dur="1000" fill="hold"/>
                                        <p:tgtEl>
                                          <p:spTgt spid="9"/>
                                        </p:tgtEl>
                                        <p:attrNameLst>
                                          <p:attrName>style.color</p:attrName>
                                        </p:attrNameLst>
                                      </p:cBhvr>
                                      <p:to>
                                        <a:srgbClr val="FF0000"/>
                                      </p:to>
                                    </p:animClr>
                                    <p:animClr clrSpc="rgb" dir="cw">
                                      <p:cBhvr>
                                        <p:cTn id="22" dur="1000" fill="hold"/>
                                        <p:tgtEl>
                                          <p:spTgt spid="9"/>
                                        </p:tgtEl>
                                        <p:attrNameLst>
                                          <p:attrName>fillcolor</p:attrName>
                                        </p:attrNameLst>
                                      </p:cBhvr>
                                      <p:to>
                                        <a:srgbClr val="FF0000"/>
                                      </p:to>
                                    </p:animClr>
                                    <p:set>
                                      <p:cBhvr>
                                        <p:cTn id="23" dur="1000" fill="hold"/>
                                        <p:tgtEl>
                                          <p:spTgt spid="9"/>
                                        </p:tgtEl>
                                        <p:attrNameLst>
                                          <p:attrName>fill.type</p:attrName>
                                        </p:attrNameLst>
                                      </p:cBhvr>
                                      <p:to>
                                        <p:strVal val="solid"/>
                                      </p:to>
                                    </p:set>
                                    <p:set>
                                      <p:cBhvr>
                                        <p:cTn id="24" dur="1000" fill="hold"/>
                                        <p:tgtEl>
                                          <p:spTgt spid="9"/>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4" grpId="0"/>
      <p:bldP spid="10" grpId="0"/>
    </p:bld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Manifest beknopt">
    <p:spTree>
      <p:nvGrpSpPr>
        <p:cNvPr id="1" name=""/>
        <p:cNvGrpSpPr/>
        <p:nvPr/>
      </p:nvGrpSpPr>
      <p:grpSpPr>
        <a:xfrm>
          <a:off x="0" y="0"/>
          <a:ext cx="0" cy="0"/>
          <a:chOff x="0" y="0"/>
          <a:chExt cx="0" cy="0"/>
        </a:xfrm>
      </p:grpSpPr>
      <p:sp>
        <p:nvSpPr>
          <p:cNvPr id="9" name="Rechthoek 8"/>
          <p:cNvSpPr/>
          <p:nvPr userDrawn="1"/>
        </p:nvSpPr>
        <p:spPr>
          <a:xfrm>
            <a:off x="0" y="0"/>
            <a:ext cx="12192000" cy="6858000"/>
          </a:xfrm>
          <a:prstGeom prst="rect">
            <a:avLst/>
          </a:prstGeom>
          <a:solidFill>
            <a:srgbClr val="FADCE9"/>
          </a:solidFill>
          <a:ln>
            <a:noFill/>
          </a:ln>
        </p:spPr>
        <p:style>
          <a:lnRef idx="2">
            <a:schemeClr val="accent1">
              <a:shade val="50000"/>
            </a:schemeClr>
          </a:lnRef>
          <a:fillRef idx="1">
            <a:schemeClr val="accent1"/>
          </a:fillRef>
          <a:effectRef idx="0">
            <a:schemeClr val="accent1"/>
          </a:effectRef>
          <a:fontRef idx="minor">
            <a:schemeClr val="lt1"/>
          </a:fontRef>
        </p:style>
        <p:txBody>
          <a:bodyPr lIns="1548000" rIns="2448000" rtlCol="0" anchor="ctr"/>
          <a:lstStyle/>
          <a:p>
            <a:r>
              <a:rPr lang="nl-NL" sz="2400" b="1" kern="1200" dirty="0">
                <a:solidFill>
                  <a:schemeClr val="accent5"/>
                </a:solidFill>
                <a:effectLst/>
                <a:latin typeface="+mn-lt"/>
                <a:ea typeface="+mn-ea"/>
                <a:cs typeface="+mn-cs"/>
              </a:rPr>
              <a:t>WIJ</a:t>
            </a:r>
            <a:r>
              <a:rPr lang="nl-NL" sz="2400" b="1" kern="1200" baseline="0" dirty="0">
                <a:solidFill>
                  <a:schemeClr val="accent5"/>
                </a:solidFill>
                <a:effectLst/>
                <a:latin typeface="+mn-lt"/>
                <a:ea typeface="+mn-ea"/>
                <a:cs typeface="+mn-cs"/>
              </a:rPr>
              <a:t> ZIJN ZET. </a:t>
            </a:r>
            <a:r>
              <a:rPr lang="nl-NL" sz="2400" b="1" kern="1200" dirty="0">
                <a:solidFill>
                  <a:schemeClr val="accent5"/>
                </a:solidFill>
                <a:effectLst/>
                <a:latin typeface="+mn-lt"/>
                <a:ea typeface="+mn-ea"/>
                <a:cs typeface="+mn-cs"/>
              </a:rPr>
              <a:t>Wij dragen bij aan een samenleving waarin iedereen meetelt en mee kan doen. Omdat we geloven in gelijke kansen en de meerwaarde van diversiteit, maar ook omdat het nodig is. Een veerkrachtige, toekomstbestendige samenleving vraagt om actieve participatie van burgers, bedrijven en maatschappelijke organisaties. Zet is een beslissende schakel in deze beweging. </a:t>
            </a:r>
            <a:endParaRPr lang="nl-NL" sz="2400" kern="1200" dirty="0">
              <a:solidFill>
                <a:schemeClr val="accent5"/>
              </a:solidFill>
              <a:effectLst/>
              <a:latin typeface="+mn-lt"/>
              <a:ea typeface="+mn-ea"/>
              <a:cs typeface="+mn-cs"/>
            </a:endParaRPr>
          </a:p>
          <a:p>
            <a:r>
              <a:rPr lang="nl-NL" sz="2400" b="1" kern="1200" dirty="0">
                <a:solidFill>
                  <a:schemeClr val="accent5"/>
                </a:solidFill>
                <a:effectLst/>
                <a:latin typeface="+mn-lt"/>
                <a:ea typeface="+mn-ea"/>
                <a:cs typeface="+mn-cs"/>
              </a:rPr>
              <a:t>Wij signaleren en agenderen, verenigen belangen en zetten spelers in hun kracht. We maken verbinding met uiteenlopende partijen en sectoren, vanuit het besef dat sociale innovatie steeds vaker uit crossovers wordt geboren. En altijd staat de mens centraal, met oog voor kwetsbare groepen en belangen. Zo werken we aan maatschappelijke impact. </a:t>
            </a:r>
            <a:endParaRPr lang="nl-NL" sz="2400" kern="1200" dirty="0">
              <a:solidFill>
                <a:schemeClr val="accent5"/>
              </a:solidFill>
              <a:effectLst/>
              <a:latin typeface="+mn-lt"/>
              <a:ea typeface="+mn-ea"/>
              <a:cs typeface="+mn-cs"/>
            </a:endParaRPr>
          </a:p>
          <a:p>
            <a:r>
              <a:rPr lang="nl-NL" sz="2400" b="1" kern="1200" dirty="0">
                <a:solidFill>
                  <a:schemeClr val="accent5"/>
                </a:solidFill>
                <a:effectLst/>
                <a:latin typeface="+mn-lt"/>
                <a:ea typeface="+mn-ea"/>
                <a:cs typeface="+mn-cs"/>
              </a:rPr>
              <a:t>Als dat ook jouw streven is, ben jij aan Zet.</a:t>
            </a:r>
            <a:endParaRPr lang="nl-NL" sz="2400" kern="1200" dirty="0">
              <a:solidFill>
                <a:schemeClr val="accent5"/>
              </a:solidFill>
              <a:effectLst/>
              <a:latin typeface="+mn-lt"/>
              <a:ea typeface="+mn-ea"/>
              <a:cs typeface="+mn-cs"/>
            </a:endParaRPr>
          </a:p>
        </p:txBody>
      </p:sp>
    </p:spTree>
    <p:extLst>
      <p:ext uri="{BB962C8B-B14F-4D97-AF65-F5344CB8AC3E}">
        <p14:creationId xmlns:p14="http://schemas.microsoft.com/office/powerpoint/2010/main" val="34532796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idx="1"/>
          </p:nvPr>
        </p:nvSpPr>
        <p:spPr/>
        <p:txBody>
          <a:bodyPr/>
          <a:lstStyle>
            <a:lvl1pPr marL="228600" indent="-228600">
              <a:buFont typeface="Wingdings" panose="05000000000000000000" pitchFamily="2" charset="2"/>
              <a:buChar char="§"/>
              <a:defRPr>
                <a:solidFill>
                  <a:schemeClr val="accent5"/>
                </a:solidFill>
              </a:defRPr>
            </a:lvl1pPr>
            <a:lvl2pPr marL="685800" indent="-228600">
              <a:buFont typeface="Wingdings" panose="05000000000000000000" pitchFamily="2" charset="2"/>
              <a:buChar char="§"/>
              <a:defRPr>
                <a:solidFill>
                  <a:schemeClr val="accent5"/>
                </a:solidFill>
              </a:defRPr>
            </a:lvl2pPr>
            <a:lvl3pPr marL="1143000" indent="-228600">
              <a:buFont typeface="Wingdings" panose="05000000000000000000" pitchFamily="2" charset="2"/>
              <a:buChar char="§"/>
              <a:defRPr>
                <a:solidFill>
                  <a:schemeClr val="accent5"/>
                </a:solidFill>
              </a:defRPr>
            </a:lvl3pPr>
            <a:lvl4pPr marL="1600200" indent="-228600">
              <a:buFont typeface="Wingdings" panose="05000000000000000000" pitchFamily="2" charset="2"/>
              <a:buChar char="§"/>
              <a:defRPr>
                <a:solidFill>
                  <a:schemeClr val="accent5"/>
                </a:solidFill>
              </a:defRPr>
            </a:lvl4pPr>
            <a:lvl5pPr marL="2057400" indent="-228600">
              <a:buFont typeface="Wingdings" panose="05000000000000000000" pitchFamily="2" charset="2"/>
              <a:buChar char="§"/>
              <a:defRPr>
                <a:solidFill>
                  <a:schemeClr val="accent5"/>
                </a:solidFill>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ijdelijke aanduiding voor dianummer 3"/>
          <p:cNvSpPr>
            <a:spLocks noGrp="1"/>
          </p:cNvSpPr>
          <p:nvPr>
            <p:ph type="sldNum" sz="quarter" idx="10"/>
          </p:nvPr>
        </p:nvSpPr>
        <p:spPr/>
        <p:txBody>
          <a:bodyPr/>
          <a:lstStyle/>
          <a:p>
            <a:fld id="{78AD2CF1-64A4-4F79-8793-725D28D76C1B}" type="slidenum">
              <a:rPr lang="nl-NL" smtClean="0"/>
              <a:pPr/>
              <a:t>‹nr.›</a:t>
            </a:fld>
            <a:endParaRPr lang="nl-NL" dirty="0"/>
          </a:p>
        </p:txBody>
      </p:sp>
    </p:spTree>
    <p:extLst>
      <p:ext uri="{BB962C8B-B14F-4D97-AF65-F5344CB8AC3E}">
        <p14:creationId xmlns:p14="http://schemas.microsoft.com/office/powerpoint/2010/main" val="2621731121"/>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8" Type="http://schemas.openxmlformats.org/officeDocument/2006/relationships/slideLayout" Target="../slideLayouts/slideLayout8.xml"/><Relationship Id="rId3" Type="http://schemas.openxmlformats.org/officeDocument/2006/relationships/slideLayout" Target="../slideLayouts/slideLayout3.xml"/></Relationships>
</file>

<file path=ppt/slideMasters/_rels/slideMaster2.xml.rels><?xml version="1.0" encoding="UTF-8" standalone="yes"?>
<Relationships xmlns="http://schemas.openxmlformats.org/package/2006/relationships"><Relationship Id="rId13" Type="http://schemas.openxmlformats.org/officeDocument/2006/relationships/slideLayout" Target="../slideLayouts/slideLayout48.xml"/><Relationship Id="rId18" Type="http://schemas.openxmlformats.org/officeDocument/2006/relationships/slideLayout" Target="../slideLayouts/slideLayout53.xml"/><Relationship Id="rId26" Type="http://schemas.openxmlformats.org/officeDocument/2006/relationships/slideLayout" Target="../slideLayouts/slideLayout61.xml"/><Relationship Id="rId3" Type="http://schemas.openxmlformats.org/officeDocument/2006/relationships/slideLayout" Target="../slideLayouts/slideLayout38.xml"/><Relationship Id="rId21" Type="http://schemas.openxmlformats.org/officeDocument/2006/relationships/slideLayout" Target="../slideLayouts/slideLayout56.xml"/><Relationship Id="rId34" Type="http://schemas.openxmlformats.org/officeDocument/2006/relationships/slideLayout" Target="../slideLayouts/slideLayout69.xml"/><Relationship Id="rId7" Type="http://schemas.openxmlformats.org/officeDocument/2006/relationships/slideLayout" Target="../slideLayouts/slideLayout42.xml"/><Relationship Id="rId12" Type="http://schemas.openxmlformats.org/officeDocument/2006/relationships/slideLayout" Target="../slideLayouts/slideLayout47.xml"/><Relationship Id="rId17" Type="http://schemas.openxmlformats.org/officeDocument/2006/relationships/slideLayout" Target="../slideLayouts/slideLayout52.xml"/><Relationship Id="rId25" Type="http://schemas.openxmlformats.org/officeDocument/2006/relationships/slideLayout" Target="../slideLayouts/slideLayout60.xml"/><Relationship Id="rId33" Type="http://schemas.openxmlformats.org/officeDocument/2006/relationships/slideLayout" Target="../slideLayouts/slideLayout68.xml"/><Relationship Id="rId2" Type="http://schemas.openxmlformats.org/officeDocument/2006/relationships/slideLayout" Target="../slideLayouts/slideLayout37.xml"/><Relationship Id="rId16" Type="http://schemas.openxmlformats.org/officeDocument/2006/relationships/slideLayout" Target="../slideLayouts/slideLayout51.xml"/><Relationship Id="rId20" Type="http://schemas.openxmlformats.org/officeDocument/2006/relationships/slideLayout" Target="../slideLayouts/slideLayout55.xml"/><Relationship Id="rId29" Type="http://schemas.openxmlformats.org/officeDocument/2006/relationships/slideLayout" Target="../slideLayouts/slideLayout64.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24" Type="http://schemas.openxmlformats.org/officeDocument/2006/relationships/slideLayout" Target="../slideLayouts/slideLayout59.xml"/><Relationship Id="rId32" Type="http://schemas.openxmlformats.org/officeDocument/2006/relationships/slideLayout" Target="../slideLayouts/slideLayout67.xml"/><Relationship Id="rId5" Type="http://schemas.openxmlformats.org/officeDocument/2006/relationships/slideLayout" Target="../slideLayouts/slideLayout40.xml"/><Relationship Id="rId15" Type="http://schemas.openxmlformats.org/officeDocument/2006/relationships/slideLayout" Target="../slideLayouts/slideLayout50.xml"/><Relationship Id="rId23" Type="http://schemas.openxmlformats.org/officeDocument/2006/relationships/slideLayout" Target="../slideLayouts/slideLayout58.xml"/><Relationship Id="rId28" Type="http://schemas.openxmlformats.org/officeDocument/2006/relationships/slideLayout" Target="../slideLayouts/slideLayout63.xml"/><Relationship Id="rId36" Type="http://schemas.openxmlformats.org/officeDocument/2006/relationships/image" Target="../media/image1.png"/><Relationship Id="rId10" Type="http://schemas.openxmlformats.org/officeDocument/2006/relationships/slideLayout" Target="../slideLayouts/slideLayout45.xml"/><Relationship Id="rId19" Type="http://schemas.openxmlformats.org/officeDocument/2006/relationships/slideLayout" Target="../slideLayouts/slideLayout54.xml"/><Relationship Id="rId31" Type="http://schemas.openxmlformats.org/officeDocument/2006/relationships/slideLayout" Target="../slideLayouts/slideLayout66.xml"/><Relationship Id="rId4" Type="http://schemas.openxmlformats.org/officeDocument/2006/relationships/slideLayout" Target="../slideLayouts/slideLayout39.xml"/><Relationship Id="rId9" Type="http://schemas.openxmlformats.org/officeDocument/2006/relationships/slideLayout" Target="../slideLayouts/slideLayout44.xml"/><Relationship Id="rId14" Type="http://schemas.openxmlformats.org/officeDocument/2006/relationships/slideLayout" Target="../slideLayouts/slideLayout49.xml"/><Relationship Id="rId22" Type="http://schemas.openxmlformats.org/officeDocument/2006/relationships/slideLayout" Target="../slideLayouts/slideLayout57.xml"/><Relationship Id="rId27" Type="http://schemas.openxmlformats.org/officeDocument/2006/relationships/slideLayout" Target="../slideLayouts/slideLayout62.xml"/><Relationship Id="rId30" Type="http://schemas.openxmlformats.org/officeDocument/2006/relationships/slideLayout" Target="../slideLayouts/slideLayout65.xml"/><Relationship Id="rId35" Type="http://schemas.openxmlformats.org/officeDocument/2006/relationships/theme" Target="../theme/theme2.xml"/><Relationship Id="rId8"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64000" y="384326"/>
            <a:ext cx="9259171" cy="1325563"/>
          </a:xfrm>
          <a:prstGeom prst="rect">
            <a:avLst/>
          </a:prstGeom>
        </p:spPr>
        <p:txBody>
          <a:bodyPr vert="horz" lIns="0" tIns="0" rIns="0" bIns="0" rtlCol="0" anchor="ctr">
            <a:normAutofit/>
          </a:bodyPr>
          <a:lstStyle/>
          <a:p>
            <a:r>
              <a:rPr lang="nl-NL" dirty="0"/>
              <a:t>Klik om de stijl te bewerken</a:t>
            </a:r>
            <a:endParaRPr lang="en-US" dirty="0"/>
          </a:p>
        </p:txBody>
      </p:sp>
      <p:sp>
        <p:nvSpPr>
          <p:cNvPr id="3" name="Text Placeholder 2"/>
          <p:cNvSpPr>
            <a:spLocks noGrp="1"/>
          </p:cNvSpPr>
          <p:nvPr>
            <p:ph type="body" idx="1"/>
          </p:nvPr>
        </p:nvSpPr>
        <p:spPr>
          <a:xfrm>
            <a:off x="2064000" y="1844824"/>
            <a:ext cx="9259171" cy="3962853"/>
          </a:xfrm>
          <a:prstGeom prst="rect">
            <a:avLst/>
          </a:prstGeom>
        </p:spPr>
        <p:txBody>
          <a:bodyPr vert="horz" lIns="0" tIns="0" rIns="0" bIns="0" rtlCol="0">
            <a:normAutofit/>
          </a:body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endParaRPr lang="en-US" dirty="0"/>
          </a:p>
        </p:txBody>
      </p:sp>
      <p:sp>
        <p:nvSpPr>
          <p:cNvPr id="5" name="Tijdelijke aanduiding voor dianummer 4"/>
          <p:cNvSpPr>
            <a:spLocks noGrp="1"/>
          </p:cNvSpPr>
          <p:nvPr>
            <p:ph type="sldNum" sz="quarter" idx="4"/>
          </p:nvPr>
        </p:nvSpPr>
        <p:spPr>
          <a:xfrm>
            <a:off x="10414000" y="6407151"/>
            <a:ext cx="939800" cy="365125"/>
          </a:xfrm>
          <a:prstGeom prst="rect">
            <a:avLst/>
          </a:prstGeom>
        </p:spPr>
        <p:txBody>
          <a:bodyPr vert="horz" lIns="0" tIns="0" rIns="0" bIns="0" rtlCol="0" anchor="ctr"/>
          <a:lstStyle>
            <a:lvl1pPr algn="r">
              <a:defRPr sz="1500" b="1">
                <a:solidFill>
                  <a:schemeClr val="accent5"/>
                </a:solidFill>
              </a:defRPr>
            </a:lvl1pPr>
          </a:lstStyle>
          <a:p>
            <a:fld id="{78AD2CF1-64A4-4F79-8793-725D28D76C1B}" type="slidenum">
              <a:rPr lang="nl-NL" smtClean="0"/>
              <a:pPr/>
              <a:t>‹nr.›</a:t>
            </a:fld>
            <a:endParaRPr lang="nl-NL" dirty="0"/>
          </a:p>
        </p:txBody>
      </p:sp>
      <p:pic>
        <p:nvPicPr>
          <p:cNvPr id="6" name="Afbeelding 5"/>
          <p:cNvPicPr>
            <a:picLocks noChangeAspect="1"/>
          </p:cNvPicPr>
          <p:nvPr/>
        </p:nvPicPr>
        <p:blipFill>
          <a:blip r:embed="rId37" cstate="hqprint">
            <a:extLst>
              <a:ext uri="{28A0092B-C50C-407E-A947-70E740481C1C}">
                <a14:useLocalDpi xmlns:a14="http://schemas.microsoft.com/office/drawing/2010/main" val="0"/>
              </a:ext>
            </a:extLst>
          </a:blip>
          <a:stretch>
            <a:fillRect/>
          </a:stretch>
        </p:blipFill>
        <p:spPr>
          <a:xfrm>
            <a:off x="1328837" y="5952856"/>
            <a:ext cx="2040640" cy="714757"/>
          </a:xfrm>
          <a:prstGeom prst="rect">
            <a:avLst/>
          </a:prstGeom>
        </p:spPr>
      </p:pic>
    </p:spTree>
    <p:extLst>
      <p:ext uri="{BB962C8B-B14F-4D97-AF65-F5344CB8AC3E}">
        <p14:creationId xmlns:p14="http://schemas.microsoft.com/office/powerpoint/2010/main" val="9095366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 id="2147483678" r:id="rId17"/>
    <p:sldLayoutId id="2147483679" r:id="rId18"/>
    <p:sldLayoutId id="2147483680" r:id="rId19"/>
    <p:sldLayoutId id="2147483681" r:id="rId20"/>
    <p:sldLayoutId id="2147483682" r:id="rId21"/>
    <p:sldLayoutId id="2147483683" r:id="rId22"/>
    <p:sldLayoutId id="2147483684" r:id="rId23"/>
    <p:sldLayoutId id="2147483685" r:id="rId24"/>
    <p:sldLayoutId id="2147483686" r:id="rId25"/>
    <p:sldLayoutId id="2147483687" r:id="rId26"/>
    <p:sldLayoutId id="2147483688" r:id="rId27"/>
    <p:sldLayoutId id="2147483689" r:id="rId28"/>
    <p:sldLayoutId id="2147483690" r:id="rId29"/>
    <p:sldLayoutId id="2147483691" r:id="rId30"/>
    <p:sldLayoutId id="2147483692" r:id="rId31"/>
    <p:sldLayoutId id="2147483693" r:id="rId32"/>
    <p:sldLayoutId id="2147483694" r:id="rId33"/>
    <p:sldLayoutId id="2147483695" r:id="rId34"/>
    <p:sldLayoutId id="2147483696" r:id="rId35"/>
  </p:sldLayoutIdLst>
  <p:hf hdr="0" ftr="0" dt="0"/>
  <p:txStyles>
    <p:titleStyle>
      <a:lvl1pPr algn="l" defTabSz="914400" rtl="0" eaLnBrk="1" latinLnBrk="0" hangingPunct="1">
        <a:lnSpc>
          <a:spcPct val="90000"/>
        </a:lnSpc>
        <a:spcBef>
          <a:spcPct val="0"/>
        </a:spcBef>
        <a:buNone/>
        <a:defRPr sz="4400" b="1" kern="1200" cap="all" baseline="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64000" y="384326"/>
            <a:ext cx="9259171" cy="1325563"/>
          </a:xfrm>
          <a:prstGeom prst="rect">
            <a:avLst/>
          </a:prstGeom>
        </p:spPr>
        <p:txBody>
          <a:bodyPr vert="horz" lIns="0" tIns="0" rIns="0" bIns="0" rtlCol="0" anchor="ctr">
            <a:normAutofit/>
          </a:bodyPr>
          <a:lstStyle/>
          <a:p>
            <a:r>
              <a:rPr lang="nl-NL" dirty="0"/>
              <a:t>Klik om de stijl te bewerken</a:t>
            </a:r>
            <a:endParaRPr lang="en-US" dirty="0"/>
          </a:p>
        </p:txBody>
      </p:sp>
      <p:sp>
        <p:nvSpPr>
          <p:cNvPr id="3" name="Text Placeholder 2"/>
          <p:cNvSpPr>
            <a:spLocks noGrp="1"/>
          </p:cNvSpPr>
          <p:nvPr>
            <p:ph type="body" idx="1"/>
          </p:nvPr>
        </p:nvSpPr>
        <p:spPr>
          <a:xfrm>
            <a:off x="2064000" y="1844824"/>
            <a:ext cx="9259171" cy="3962853"/>
          </a:xfrm>
          <a:prstGeom prst="rect">
            <a:avLst/>
          </a:prstGeom>
        </p:spPr>
        <p:txBody>
          <a:bodyPr vert="horz" lIns="0" tIns="0" rIns="0" bIns="0" rtlCol="0">
            <a:normAutofit/>
          </a:body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endParaRPr lang="en-US" dirty="0"/>
          </a:p>
        </p:txBody>
      </p:sp>
      <p:sp>
        <p:nvSpPr>
          <p:cNvPr id="5" name="Tijdelijke aanduiding voor dianummer 4"/>
          <p:cNvSpPr>
            <a:spLocks noGrp="1"/>
          </p:cNvSpPr>
          <p:nvPr>
            <p:ph type="sldNum" sz="quarter" idx="4"/>
          </p:nvPr>
        </p:nvSpPr>
        <p:spPr>
          <a:xfrm>
            <a:off x="10414000" y="6407151"/>
            <a:ext cx="939800" cy="365125"/>
          </a:xfrm>
          <a:prstGeom prst="rect">
            <a:avLst/>
          </a:prstGeom>
        </p:spPr>
        <p:txBody>
          <a:bodyPr vert="horz" lIns="0" tIns="0" rIns="0" bIns="0" rtlCol="0" anchor="ctr"/>
          <a:lstStyle>
            <a:lvl1pPr algn="r">
              <a:defRPr sz="1500" b="1">
                <a:solidFill>
                  <a:schemeClr val="accent5"/>
                </a:solidFill>
              </a:defRPr>
            </a:lvl1pPr>
          </a:lstStyle>
          <a:p>
            <a:fld id="{78AD2CF1-64A4-4F79-8793-725D28D76C1B}" type="slidenum">
              <a:rPr lang="nl-NL" smtClean="0"/>
              <a:pPr/>
              <a:t>‹nr.›</a:t>
            </a:fld>
            <a:endParaRPr lang="nl-NL" dirty="0"/>
          </a:p>
        </p:txBody>
      </p:sp>
      <p:pic>
        <p:nvPicPr>
          <p:cNvPr id="6" name="Afbeelding 5"/>
          <p:cNvPicPr>
            <a:picLocks noChangeAspect="1"/>
          </p:cNvPicPr>
          <p:nvPr/>
        </p:nvPicPr>
        <p:blipFill>
          <a:blip r:embed="rId36" cstate="hqprint">
            <a:extLst>
              <a:ext uri="{28A0092B-C50C-407E-A947-70E740481C1C}">
                <a14:useLocalDpi xmlns:a14="http://schemas.microsoft.com/office/drawing/2010/main" val="0"/>
              </a:ext>
            </a:extLst>
          </a:blip>
          <a:stretch>
            <a:fillRect/>
          </a:stretch>
        </p:blipFill>
        <p:spPr>
          <a:xfrm>
            <a:off x="1328837" y="5952856"/>
            <a:ext cx="2040640" cy="714757"/>
          </a:xfrm>
          <a:prstGeom prst="rect">
            <a:avLst/>
          </a:prstGeom>
        </p:spPr>
      </p:pic>
    </p:spTree>
    <p:extLst>
      <p:ext uri="{BB962C8B-B14F-4D97-AF65-F5344CB8AC3E}">
        <p14:creationId xmlns:p14="http://schemas.microsoft.com/office/powerpoint/2010/main" val="3314265936"/>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31" r:id="rId8"/>
    <p:sldLayoutId id="2147483732" r:id="rId9"/>
    <p:sldLayoutId id="2147483733" r:id="rId10"/>
    <p:sldLayoutId id="2147483734" r:id="rId11"/>
    <p:sldLayoutId id="2147483735" r:id="rId12"/>
    <p:sldLayoutId id="2147483736" r:id="rId13"/>
    <p:sldLayoutId id="2147483737" r:id="rId14"/>
    <p:sldLayoutId id="2147483738" r:id="rId15"/>
    <p:sldLayoutId id="2147483739" r:id="rId16"/>
    <p:sldLayoutId id="2147483740" r:id="rId17"/>
    <p:sldLayoutId id="2147483741" r:id="rId18"/>
    <p:sldLayoutId id="2147483742" r:id="rId19"/>
    <p:sldLayoutId id="2147483743" r:id="rId20"/>
    <p:sldLayoutId id="2147483744" r:id="rId21"/>
    <p:sldLayoutId id="2147483745" r:id="rId22"/>
    <p:sldLayoutId id="2147483746" r:id="rId23"/>
    <p:sldLayoutId id="2147483747" r:id="rId24"/>
    <p:sldLayoutId id="2147483748" r:id="rId25"/>
    <p:sldLayoutId id="2147483749" r:id="rId26"/>
    <p:sldLayoutId id="2147483750" r:id="rId27"/>
    <p:sldLayoutId id="2147483751" r:id="rId28"/>
    <p:sldLayoutId id="2147483752" r:id="rId29"/>
    <p:sldLayoutId id="2147483753" r:id="rId30"/>
    <p:sldLayoutId id="2147483754" r:id="rId31"/>
    <p:sldLayoutId id="2147483755" r:id="rId32"/>
    <p:sldLayoutId id="2147483756" r:id="rId33"/>
    <p:sldLayoutId id="2147483757" r:id="rId34"/>
  </p:sldLayoutIdLst>
  <p:hf hdr="0" ftr="0" dt="0"/>
  <p:txStyles>
    <p:titleStyle>
      <a:lvl1pPr algn="l" defTabSz="914400" rtl="0" eaLnBrk="1" latinLnBrk="0" hangingPunct="1">
        <a:lnSpc>
          <a:spcPct val="90000"/>
        </a:lnSpc>
        <a:spcBef>
          <a:spcPct val="0"/>
        </a:spcBef>
        <a:buNone/>
        <a:defRPr sz="4400" b="1" kern="1200" cap="all" baseline="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8.xml"/><Relationship Id="rId1" Type="http://schemas.openxmlformats.org/officeDocument/2006/relationships/slideLayout" Target="../slideLayouts/slideLayout10.xml"/><Relationship Id="rId4" Type="http://schemas.openxmlformats.org/officeDocument/2006/relationships/image" Target="../media/image15.svg"/></Relationships>
</file>

<file path=ppt/slides/_rels/slide11.xml.rels><?xml version="1.0" encoding="UTF-8" standalone="yes"?>
<Relationships xmlns="http://schemas.openxmlformats.org/package/2006/relationships"><Relationship Id="rId8" Type="http://schemas.openxmlformats.org/officeDocument/2006/relationships/image" Target="../media/image31.png"/><Relationship Id="rId3" Type="http://schemas.openxmlformats.org/officeDocument/2006/relationships/image" Target="../media/image28.gif"/><Relationship Id="rId7" Type="http://schemas.openxmlformats.org/officeDocument/2006/relationships/image" Target="../media/image10.svg"/><Relationship Id="rId2" Type="http://schemas.openxmlformats.org/officeDocument/2006/relationships/notesSlide" Target="../notesSlides/notesSlide9.xml"/><Relationship Id="rId1" Type="http://schemas.openxmlformats.org/officeDocument/2006/relationships/slideLayout" Target="../slideLayouts/slideLayout10.xml"/><Relationship Id="rId6" Type="http://schemas.openxmlformats.org/officeDocument/2006/relationships/image" Target="../media/image9.png"/><Relationship Id="rId5" Type="http://schemas.openxmlformats.org/officeDocument/2006/relationships/image" Target="../media/image30.svg"/><Relationship Id="rId4" Type="http://schemas.openxmlformats.org/officeDocument/2006/relationships/image" Target="../media/image29.png"/><Relationship Id="rId9" Type="http://schemas.openxmlformats.org/officeDocument/2006/relationships/image" Target="../media/image32.svg"/></Relationships>
</file>

<file path=ppt/slides/_rels/slide12.xml.rels><?xml version="1.0" encoding="UTF-8" standalone="yes"?>
<Relationships xmlns="http://schemas.openxmlformats.org/package/2006/relationships"><Relationship Id="rId3" Type="http://schemas.openxmlformats.org/officeDocument/2006/relationships/image" Target="../media/image28.gif"/><Relationship Id="rId7" Type="http://schemas.openxmlformats.org/officeDocument/2006/relationships/image" Target="../media/image30.svg"/><Relationship Id="rId2" Type="http://schemas.openxmlformats.org/officeDocument/2006/relationships/notesSlide" Target="../notesSlides/notesSlide10.xml"/><Relationship Id="rId1" Type="http://schemas.openxmlformats.org/officeDocument/2006/relationships/slideLayout" Target="../slideLayouts/slideLayout10.xml"/><Relationship Id="rId6" Type="http://schemas.openxmlformats.org/officeDocument/2006/relationships/image" Target="../media/image29.png"/><Relationship Id="rId5" Type="http://schemas.openxmlformats.org/officeDocument/2006/relationships/image" Target="../media/image27.svg"/><Relationship Id="rId4" Type="http://schemas.openxmlformats.org/officeDocument/2006/relationships/image" Target="../media/image26.png"/></Relationships>
</file>

<file path=ppt/slides/_rels/slide13.xml.rels><?xml version="1.0" encoding="UTF-8" standalone="yes"?>
<Relationships xmlns="http://schemas.openxmlformats.org/package/2006/relationships"><Relationship Id="rId8" Type="http://schemas.openxmlformats.org/officeDocument/2006/relationships/image" Target="../media/image31.png"/><Relationship Id="rId3" Type="http://schemas.openxmlformats.org/officeDocument/2006/relationships/image" Target="../media/image28.gif"/><Relationship Id="rId7" Type="http://schemas.openxmlformats.org/officeDocument/2006/relationships/image" Target="../media/image15.svg"/><Relationship Id="rId2" Type="http://schemas.openxmlformats.org/officeDocument/2006/relationships/notesSlide" Target="../notesSlides/notesSlide11.xml"/><Relationship Id="rId1" Type="http://schemas.openxmlformats.org/officeDocument/2006/relationships/slideLayout" Target="../slideLayouts/slideLayout10.xml"/><Relationship Id="rId6" Type="http://schemas.openxmlformats.org/officeDocument/2006/relationships/image" Target="../media/image14.png"/><Relationship Id="rId5" Type="http://schemas.openxmlformats.org/officeDocument/2006/relationships/image" Target="../media/image30.svg"/><Relationship Id="rId4" Type="http://schemas.openxmlformats.org/officeDocument/2006/relationships/image" Target="../media/image29.png"/><Relationship Id="rId9" Type="http://schemas.openxmlformats.org/officeDocument/2006/relationships/image" Target="../media/image32.svg"/></Relationships>
</file>

<file path=ppt/slides/_rels/slide14.xml.rels><?xml version="1.0" encoding="UTF-8" standalone="yes"?>
<Relationships xmlns="http://schemas.openxmlformats.org/package/2006/relationships"><Relationship Id="rId8" Type="http://schemas.openxmlformats.org/officeDocument/2006/relationships/image" Target="../media/image27.svg"/><Relationship Id="rId3" Type="http://schemas.openxmlformats.org/officeDocument/2006/relationships/image" Target="../media/image9.png"/><Relationship Id="rId7" Type="http://schemas.openxmlformats.org/officeDocument/2006/relationships/image" Target="../media/image26.png"/><Relationship Id="rId2" Type="http://schemas.openxmlformats.org/officeDocument/2006/relationships/notesSlide" Target="../notesSlides/notesSlide12.xml"/><Relationship Id="rId1" Type="http://schemas.openxmlformats.org/officeDocument/2006/relationships/slideLayout" Target="../slideLayouts/slideLayout10.xml"/><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0.svg"/></Relationships>
</file>

<file path=ppt/slides/_rels/slide15.xml.rels><?xml version="1.0" encoding="UTF-8" standalone="yes"?>
<Relationships xmlns="http://schemas.openxmlformats.org/package/2006/relationships"><Relationship Id="rId3" Type="http://schemas.openxmlformats.org/officeDocument/2006/relationships/image" Target="../media/image32.svg"/><Relationship Id="rId2" Type="http://schemas.openxmlformats.org/officeDocument/2006/relationships/image" Target="../media/image31.png"/><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3" Type="http://schemas.openxmlformats.org/officeDocument/2006/relationships/image" Target="../media/image28.gif"/><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9.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5.sv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2.xml"/><Relationship Id="rId5" Type="http://schemas.openxmlformats.org/officeDocument/2006/relationships/image" Target="../media/image8.sv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3.svg"/><Relationship Id="rId2" Type="http://schemas.openxmlformats.org/officeDocument/2006/relationships/notesSlide" Target="../notesSlides/notesSlide3.xml"/><Relationship Id="rId1" Type="http://schemas.openxmlformats.org/officeDocument/2006/relationships/slideLayout" Target="../slideLayouts/slideLayout20.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svg"/></Relationships>
</file>

<file path=ppt/slides/_rels/slide5.xml.rels><?xml version="1.0" encoding="UTF-8" standalone="yes"?>
<Relationships xmlns="http://schemas.openxmlformats.org/package/2006/relationships"><Relationship Id="rId8" Type="http://schemas.openxmlformats.org/officeDocument/2006/relationships/image" Target="../media/image19.svg"/><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notesSlide" Target="../notesSlides/notesSlide4.xml"/><Relationship Id="rId1" Type="http://schemas.openxmlformats.org/officeDocument/2006/relationships/slideLayout" Target="../slideLayouts/slideLayout10.xml"/><Relationship Id="rId6" Type="http://schemas.openxmlformats.org/officeDocument/2006/relationships/image" Target="../media/image17.svg"/><Relationship Id="rId5" Type="http://schemas.openxmlformats.org/officeDocument/2006/relationships/image" Target="../media/image16.png"/><Relationship Id="rId4" Type="http://schemas.openxmlformats.org/officeDocument/2006/relationships/image" Target="../media/image15.svg"/></Relationships>
</file>

<file path=ppt/slides/_rels/slide6.xml.rels><?xml version="1.0" encoding="UTF-8" standalone="yes"?>
<Relationships xmlns="http://schemas.openxmlformats.org/package/2006/relationships"><Relationship Id="rId3" Type="http://schemas.openxmlformats.org/officeDocument/2006/relationships/image" Target="../media/image21.svg"/><Relationship Id="rId7" Type="http://schemas.openxmlformats.org/officeDocument/2006/relationships/image" Target="../media/image25.svg"/><Relationship Id="rId2" Type="http://schemas.openxmlformats.org/officeDocument/2006/relationships/image" Target="../media/image20.png"/><Relationship Id="rId1" Type="http://schemas.openxmlformats.org/officeDocument/2006/relationships/slideLayout" Target="../slideLayouts/slideLayout10.xml"/><Relationship Id="rId6" Type="http://schemas.openxmlformats.org/officeDocument/2006/relationships/image" Target="../media/image24.png"/><Relationship Id="rId5" Type="http://schemas.openxmlformats.org/officeDocument/2006/relationships/image" Target="../media/image23.svg"/><Relationship Id="rId4" Type="http://schemas.openxmlformats.org/officeDocument/2006/relationships/image" Target="../media/image22.png"/></Relationships>
</file>

<file path=ppt/slides/_rels/slide7.xml.rels><?xml version="1.0" encoding="UTF-8" standalone="yes"?>
<Relationships xmlns="http://schemas.openxmlformats.org/package/2006/relationships"><Relationship Id="rId8" Type="http://schemas.openxmlformats.org/officeDocument/2006/relationships/image" Target="../media/image27.svg"/><Relationship Id="rId3" Type="http://schemas.openxmlformats.org/officeDocument/2006/relationships/image" Target="../media/image9.png"/><Relationship Id="rId7" Type="http://schemas.openxmlformats.org/officeDocument/2006/relationships/image" Target="../media/image26.png"/><Relationship Id="rId2" Type="http://schemas.openxmlformats.org/officeDocument/2006/relationships/notesSlide" Target="../notesSlides/notesSlide5.xml"/><Relationship Id="rId1" Type="http://schemas.openxmlformats.org/officeDocument/2006/relationships/slideLayout" Target="../slideLayouts/slideLayout10.xml"/><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0.sv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10.xml"/><Relationship Id="rId4" Type="http://schemas.openxmlformats.org/officeDocument/2006/relationships/image" Target="../media/image10.svg"/></Relationships>
</file>

<file path=ppt/slides/_rels/slide9.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7.xml"/><Relationship Id="rId1" Type="http://schemas.openxmlformats.org/officeDocument/2006/relationships/slideLayout" Target="../slideLayouts/slideLayout10.xml"/><Relationship Id="rId4" Type="http://schemas.openxmlformats.org/officeDocument/2006/relationships/image" Target="../media/image27.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749370" y="438064"/>
            <a:ext cx="5086443" cy="3163974"/>
          </a:xfrm>
        </p:spPr>
        <p:txBody>
          <a:bodyPr/>
          <a:lstStyle/>
          <a:p>
            <a:r>
              <a:rPr lang="nl-NL"/>
              <a:t>Dorpstafel</a:t>
            </a:r>
            <a:br>
              <a:rPr lang="nl-NL"/>
            </a:br>
            <a:r>
              <a:rPr lang="nl-NL"/>
              <a:t>Zorg &amp; Welzijn</a:t>
            </a:r>
            <a:br>
              <a:rPr lang="nl-NL"/>
            </a:br>
            <a:r>
              <a:rPr lang="nl-NL"/>
              <a:t>Engelen, Bokhoven en HaverLeij</a:t>
            </a:r>
            <a:endParaRPr lang="nl-NL" dirty="0"/>
          </a:p>
        </p:txBody>
      </p:sp>
      <p:sp>
        <p:nvSpPr>
          <p:cNvPr id="3" name="Ondertitel 2"/>
          <p:cNvSpPr>
            <a:spLocks noGrp="1"/>
          </p:cNvSpPr>
          <p:nvPr>
            <p:ph type="subTitle" idx="1"/>
          </p:nvPr>
        </p:nvSpPr>
        <p:spPr>
          <a:xfrm>
            <a:off x="1749370" y="3602038"/>
            <a:ext cx="5742813" cy="1655762"/>
          </a:xfrm>
        </p:spPr>
        <p:txBody>
          <a:bodyPr/>
          <a:lstStyle/>
          <a:p>
            <a:r>
              <a:rPr lang="nl-NL"/>
              <a:t>Bevindingen en advies</a:t>
            </a:r>
            <a:br>
              <a:rPr lang="nl-NL"/>
            </a:br>
            <a:r>
              <a:rPr lang="nl-NL"/>
              <a:t>Esther Bulkens, 12 november 2019</a:t>
            </a:r>
            <a:endParaRPr lang="nl-NL" dirty="0"/>
          </a:p>
        </p:txBody>
      </p:sp>
    </p:spTree>
    <p:extLst>
      <p:ext uri="{BB962C8B-B14F-4D97-AF65-F5344CB8AC3E}">
        <p14:creationId xmlns:p14="http://schemas.microsoft.com/office/powerpoint/2010/main" val="27205935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82E336F-EB71-4626-988A-41DA0B123C7A}"/>
              </a:ext>
            </a:extLst>
          </p:cNvPr>
          <p:cNvSpPr>
            <a:spLocks noGrp="1"/>
          </p:cNvSpPr>
          <p:nvPr>
            <p:ph type="title"/>
          </p:nvPr>
        </p:nvSpPr>
        <p:spPr/>
        <p:txBody>
          <a:bodyPr/>
          <a:lstStyle/>
          <a:p>
            <a:r>
              <a:rPr lang="nl-NL" dirty="0"/>
              <a:t>Gekozen ideeën</a:t>
            </a:r>
          </a:p>
        </p:txBody>
      </p:sp>
      <p:sp>
        <p:nvSpPr>
          <p:cNvPr id="3" name="Tijdelijke aanduiding voor tekst 2">
            <a:extLst>
              <a:ext uri="{FF2B5EF4-FFF2-40B4-BE49-F238E27FC236}">
                <a16:creationId xmlns:a16="http://schemas.microsoft.com/office/drawing/2014/main" id="{8222AD41-44D8-4CFB-AEEC-2A93A26451B3}"/>
              </a:ext>
            </a:extLst>
          </p:cNvPr>
          <p:cNvSpPr>
            <a:spLocks noGrp="1"/>
          </p:cNvSpPr>
          <p:nvPr>
            <p:ph type="body" sz="quarter" idx="10"/>
          </p:nvPr>
        </p:nvSpPr>
        <p:spPr/>
        <p:txBody>
          <a:bodyPr/>
          <a:lstStyle/>
          <a:p>
            <a:pPr marL="342900" indent="-342900">
              <a:buFont typeface="Arial" panose="020B0604020202020204" pitchFamily="34" charset="0"/>
              <a:buChar char="•"/>
            </a:pPr>
            <a:r>
              <a:rPr lang="nl-NL" dirty="0">
                <a:solidFill>
                  <a:schemeClr val="tx2">
                    <a:lumMod val="60000"/>
                    <a:lumOff val="40000"/>
                  </a:schemeClr>
                </a:solidFill>
              </a:rPr>
              <a:t>Ontmoetingsruimte realiseren</a:t>
            </a:r>
          </a:p>
          <a:p>
            <a:pPr marL="342900" indent="-342900">
              <a:buFont typeface="Arial" panose="020B0604020202020204" pitchFamily="34" charset="0"/>
              <a:buChar char="•"/>
            </a:pPr>
            <a:r>
              <a:rPr lang="nl-NL" dirty="0">
                <a:solidFill>
                  <a:schemeClr val="tx2">
                    <a:lumMod val="60000"/>
                    <a:lumOff val="40000"/>
                  </a:schemeClr>
                </a:solidFill>
              </a:rPr>
              <a:t>Informeren</a:t>
            </a:r>
          </a:p>
          <a:p>
            <a:pPr marL="342900" indent="-342900">
              <a:buFont typeface="Arial" panose="020B0604020202020204" pitchFamily="34" charset="0"/>
              <a:buChar char="•"/>
            </a:pPr>
            <a:r>
              <a:rPr lang="nl-NL" dirty="0">
                <a:solidFill>
                  <a:srgbClr val="FF0000"/>
                </a:solidFill>
              </a:rPr>
              <a:t>(aangepast) Wonen </a:t>
            </a:r>
          </a:p>
        </p:txBody>
      </p:sp>
      <p:sp>
        <p:nvSpPr>
          <p:cNvPr id="4" name="Tijdelijke aanduiding voor dianummer 3">
            <a:extLst>
              <a:ext uri="{FF2B5EF4-FFF2-40B4-BE49-F238E27FC236}">
                <a16:creationId xmlns:a16="http://schemas.microsoft.com/office/drawing/2014/main" id="{2B5B189E-9378-4661-AD82-65982CB23735}"/>
              </a:ext>
            </a:extLst>
          </p:cNvPr>
          <p:cNvSpPr>
            <a:spLocks noGrp="1"/>
          </p:cNvSpPr>
          <p:nvPr>
            <p:ph type="sldNum" sz="quarter" idx="11"/>
          </p:nvPr>
        </p:nvSpPr>
        <p:spPr/>
        <p:txBody>
          <a:bodyPr/>
          <a:lstStyle/>
          <a:p>
            <a:fld id="{78AD2CF1-64A4-4F79-8793-725D28D76C1B}" type="slidenum">
              <a:rPr lang="nl-NL" smtClean="0"/>
              <a:pPr/>
              <a:t>10</a:t>
            </a:fld>
            <a:endParaRPr lang="nl-NL" dirty="0"/>
          </a:p>
        </p:txBody>
      </p:sp>
      <p:sp>
        <p:nvSpPr>
          <p:cNvPr id="9" name="Tekstvak 8">
            <a:extLst>
              <a:ext uri="{FF2B5EF4-FFF2-40B4-BE49-F238E27FC236}">
                <a16:creationId xmlns:a16="http://schemas.microsoft.com/office/drawing/2014/main" id="{490EF4C6-B300-4025-9E55-54A8549F6C25}"/>
              </a:ext>
            </a:extLst>
          </p:cNvPr>
          <p:cNvSpPr txBox="1"/>
          <p:nvPr/>
        </p:nvSpPr>
        <p:spPr>
          <a:xfrm>
            <a:off x="1199535" y="3268648"/>
            <a:ext cx="10245213" cy="646331"/>
          </a:xfrm>
          <a:prstGeom prst="rect">
            <a:avLst/>
          </a:prstGeom>
          <a:noFill/>
        </p:spPr>
        <p:txBody>
          <a:bodyPr wrap="square" rtlCol="0">
            <a:spAutoFit/>
          </a:bodyPr>
          <a:lstStyle/>
          <a:p>
            <a:endParaRPr lang="nl-NL" dirty="0"/>
          </a:p>
          <a:p>
            <a:r>
              <a:rPr lang="nl-NL" dirty="0">
                <a:solidFill>
                  <a:schemeClr val="tx2">
                    <a:lumMod val="75000"/>
                  </a:schemeClr>
                </a:solidFill>
              </a:rPr>
              <a:t>Korte termijn			Middellange termijn			Lange termijn</a:t>
            </a:r>
          </a:p>
        </p:txBody>
      </p:sp>
      <p:cxnSp>
        <p:nvCxnSpPr>
          <p:cNvPr id="10" name="Rechte verbindingslijn met pijl 9">
            <a:extLst>
              <a:ext uri="{FF2B5EF4-FFF2-40B4-BE49-F238E27FC236}">
                <a16:creationId xmlns:a16="http://schemas.microsoft.com/office/drawing/2014/main" id="{4E8FC21D-9BB2-4F4D-86F4-BA65D8D87C87}"/>
              </a:ext>
            </a:extLst>
          </p:cNvPr>
          <p:cNvCxnSpPr/>
          <p:nvPr/>
        </p:nvCxnSpPr>
        <p:spPr>
          <a:xfrm>
            <a:off x="1199535" y="3458497"/>
            <a:ext cx="9817510"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16" name="Tekstvak 15">
            <a:extLst>
              <a:ext uri="{FF2B5EF4-FFF2-40B4-BE49-F238E27FC236}">
                <a16:creationId xmlns:a16="http://schemas.microsoft.com/office/drawing/2014/main" id="{A8904F69-B5C0-4A1A-B003-71D3F0D62F2C}"/>
              </a:ext>
            </a:extLst>
          </p:cNvPr>
          <p:cNvSpPr txBox="1"/>
          <p:nvPr/>
        </p:nvSpPr>
        <p:spPr>
          <a:xfrm>
            <a:off x="8574503" y="3948289"/>
            <a:ext cx="3106994" cy="1661993"/>
          </a:xfrm>
          <a:prstGeom prst="rect">
            <a:avLst/>
          </a:prstGeom>
          <a:noFill/>
        </p:spPr>
        <p:txBody>
          <a:bodyPr wrap="square" rtlCol="0">
            <a:spAutoFit/>
          </a:bodyPr>
          <a:lstStyle/>
          <a:p>
            <a:pPr marL="285750" indent="-285750">
              <a:buFont typeface="Arial" panose="020B0604020202020204" pitchFamily="34" charset="0"/>
              <a:buChar char="•"/>
            </a:pPr>
            <a:r>
              <a:rPr lang="nl-NL" sz="1400" dirty="0">
                <a:solidFill>
                  <a:schemeClr val="tx2">
                    <a:lumMod val="60000"/>
                    <a:lumOff val="40000"/>
                  </a:schemeClr>
                </a:solidFill>
              </a:rPr>
              <a:t>Langer thuis wonen, of inrichten woonboerderijen</a:t>
            </a:r>
          </a:p>
          <a:p>
            <a:pPr marL="285750" indent="-285750">
              <a:buFont typeface="Arial" panose="020B0604020202020204" pitchFamily="34" charset="0"/>
              <a:buChar char="•"/>
            </a:pPr>
            <a:r>
              <a:rPr lang="nl-NL" sz="1400" dirty="0">
                <a:solidFill>
                  <a:schemeClr val="tx2">
                    <a:lumMod val="60000"/>
                    <a:lumOff val="40000"/>
                  </a:schemeClr>
                </a:solidFill>
              </a:rPr>
              <a:t>Op een andere manier formele zorg inrichten</a:t>
            </a:r>
          </a:p>
          <a:p>
            <a:pPr marL="285750" indent="-285750">
              <a:buFont typeface="Arial" panose="020B0604020202020204" pitchFamily="34" charset="0"/>
              <a:buChar char="•"/>
            </a:pPr>
            <a:endParaRPr lang="nl-NL" sz="1400" dirty="0">
              <a:solidFill>
                <a:schemeClr val="tx2">
                  <a:lumMod val="60000"/>
                  <a:lumOff val="40000"/>
                </a:schemeClr>
              </a:solidFill>
            </a:endParaRPr>
          </a:p>
          <a:p>
            <a:pPr marL="285750" indent="-285750">
              <a:buFont typeface="Arial" panose="020B0604020202020204" pitchFamily="34" charset="0"/>
              <a:buChar char="•"/>
            </a:pPr>
            <a:endParaRPr lang="nl-NL" sz="1400" dirty="0">
              <a:solidFill>
                <a:schemeClr val="tx2">
                  <a:lumMod val="60000"/>
                  <a:lumOff val="40000"/>
                </a:schemeClr>
              </a:solidFill>
            </a:endParaRPr>
          </a:p>
          <a:p>
            <a:endParaRPr lang="nl-NL" dirty="0"/>
          </a:p>
        </p:txBody>
      </p:sp>
      <p:pic>
        <p:nvPicPr>
          <p:cNvPr id="12" name="Graphic 11" descr="Huis">
            <a:extLst>
              <a:ext uri="{FF2B5EF4-FFF2-40B4-BE49-F238E27FC236}">
                <a16:creationId xmlns:a16="http://schemas.microsoft.com/office/drawing/2014/main" id="{3264049B-FC39-4760-82B4-9C9F0A62EA5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102645" y="5843710"/>
            <a:ext cx="914400" cy="914400"/>
          </a:xfrm>
          <a:prstGeom prst="rect">
            <a:avLst/>
          </a:prstGeom>
        </p:spPr>
      </p:pic>
    </p:spTree>
    <p:extLst>
      <p:ext uri="{BB962C8B-B14F-4D97-AF65-F5344CB8AC3E}">
        <p14:creationId xmlns:p14="http://schemas.microsoft.com/office/powerpoint/2010/main" val="39232096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82E336F-EB71-4626-988A-41DA0B123C7A}"/>
              </a:ext>
            </a:extLst>
          </p:cNvPr>
          <p:cNvSpPr>
            <a:spLocks noGrp="1"/>
          </p:cNvSpPr>
          <p:nvPr>
            <p:ph type="title"/>
          </p:nvPr>
        </p:nvSpPr>
        <p:spPr>
          <a:xfrm>
            <a:off x="2064000" y="384326"/>
            <a:ext cx="9892026" cy="1325563"/>
          </a:xfrm>
        </p:spPr>
        <p:txBody>
          <a:bodyPr>
            <a:normAutofit fontScale="90000"/>
          </a:bodyPr>
          <a:lstStyle/>
          <a:p>
            <a:r>
              <a:rPr lang="nl-NL" dirty="0"/>
              <a:t>Ontmoeten – ontmoetingsruimte realiseren</a:t>
            </a:r>
          </a:p>
        </p:txBody>
      </p:sp>
      <p:sp>
        <p:nvSpPr>
          <p:cNvPr id="4" name="Tijdelijke aanduiding voor dianummer 3">
            <a:extLst>
              <a:ext uri="{FF2B5EF4-FFF2-40B4-BE49-F238E27FC236}">
                <a16:creationId xmlns:a16="http://schemas.microsoft.com/office/drawing/2014/main" id="{2B5B189E-9378-4661-AD82-65982CB23735}"/>
              </a:ext>
            </a:extLst>
          </p:cNvPr>
          <p:cNvSpPr>
            <a:spLocks noGrp="1"/>
          </p:cNvSpPr>
          <p:nvPr>
            <p:ph type="sldNum" sz="quarter" idx="11"/>
          </p:nvPr>
        </p:nvSpPr>
        <p:spPr/>
        <p:txBody>
          <a:bodyPr/>
          <a:lstStyle/>
          <a:p>
            <a:fld id="{78AD2CF1-64A4-4F79-8793-725D28D76C1B}" type="slidenum">
              <a:rPr lang="nl-NL" smtClean="0"/>
              <a:pPr/>
              <a:t>11</a:t>
            </a:fld>
            <a:endParaRPr lang="nl-NL" dirty="0"/>
          </a:p>
        </p:txBody>
      </p:sp>
      <p:pic>
        <p:nvPicPr>
          <p:cNvPr id="5122" name="Picture 2" descr="Afbeeldingsresultaat voor vink check">
            <a:extLst>
              <a:ext uri="{FF2B5EF4-FFF2-40B4-BE49-F238E27FC236}">
                <a16:creationId xmlns:a16="http://schemas.microsoft.com/office/drawing/2014/main" id="{EE117D12-4402-4E96-94A4-967F391F544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89795" y="1458008"/>
            <a:ext cx="627026" cy="543049"/>
          </a:xfrm>
          <a:prstGeom prst="rect">
            <a:avLst/>
          </a:prstGeom>
          <a:noFill/>
          <a:extLst>
            <a:ext uri="{909E8E84-426E-40DD-AFC4-6F175D3DCCD1}">
              <a14:hiddenFill xmlns:a14="http://schemas.microsoft.com/office/drawing/2010/main">
                <a:solidFill>
                  <a:srgbClr val="FFFFFF"/>
                </a:solidFill>
              </a14:hiddenFill>
            </a:ext>
          </a:extLst>
        </p:spPr>
      </p:pic>
      <p:sp>
        <p:nvSpPr>
          <p:cNvPr id="12" name="Tijdelijke aanduiding voor tekst 2">
            <a:extLst>
              <a:ext uri="{FF2B5EF4-FFF2-40B4-BE49-F238E27FC236}">
                <a16:creationId xmlns:a16="http://schemas.microsoft.com/office/drawing/2014/main" id="{9CA05F37-2E26-4A2B-A1D4-193A8B19FE21}"/>
              </a:ext>
            </a:extLst>
          </p:cNvPr>
          <p:cNvSpPr txBox="1">
            <a:spLocks/>
          </p:cNvSpPr>
          <p:nvPr/>
        </p:nvSpPr>
        <p:spPr>
          <a:xfrm>
            <a:off x="931117" y="1754955"/>
            <a:ext cx="5388078" cy="4111068"/>
          </a:xfrm>
          <a:prstGeom prst="rect">
            <a:avLst/>
          </a:prstGeom>
        </p:spPr>
        <p:txBody>
          <a:bodyPr vert="horz" lIns="0" tIns="0" rIns="0" bIns="0" rtlCol="0">
            <a:normAutofit/>
          </a:bodyPr>
          <a:lstStyle>
            <a:lvl1pPr marL="0" indent="0" algn="l" defTabSz="914400" rtl="0" eaLnBrk="1" latinLnBrk="0" hangingPunct="1">
              <a:lnSpc>
                <a:spcPct val="90000"/>
              </a:lnSpc>
              <a:spcBef>
                <a:spcPts val="1000"/>
              </a:spcBef>
              <a:buFont typeface="Arial" panose="020B0604020202020204" pitchFamily="34" charset="0"/>
              <a:buNone/>
              <a:defRPr sz="2500" b="1" kern="1200">
                <a:solidFill>
                  <a:schemeClr val="accent5"/>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br>
              <a:rPr lang="nl-NL" sz="1800" b="0" dirty="0">
                <a:solidFill>
                  <a:schemeClr val="tx2">
                    <a:lumMod val="60000"/>
                    <a:lumOff val="40000"/>
                  </a:schemeClr>
                </a:solidFill>
              </a:rPr>
            </a:br>
            <a:br>
              <a:rPr lang="nl-NL" sz="1800" b="0" dirty="0">
                <a:solidFill>
                  <a:schemeClr val="tx2">
                    <a:lumMod val="60000"/>
                    <a:lumOff val="40000"/>
                  </a:schemeClr>
                </a:solidFill>
              </a:rPr>
            </a:br>
            <a:endParaRPr lang="nl-NL" sz="1800" b="0" dirty="0">
              <a:solidFill>
                <a:schemeClr val="tx2">
                  <a:lumMod val="60000"/>
                  <a:lumOff val="40000"/>
                </a:schemeClr>
              </a:solidFill>
            </a:endParaRPr>
          </a:p>
          <a:p>
            <a:pPr marL="342900" indent="-342900">
              <a:buFont typeface="Arial" panose="020B0604020202020204" pitchFamily="34" charset="0"/>
              <a:buChar char="•"/>
            </a:pPr>
            <a:endParaRPr lang="nl-NL" b="0" dirty="0">
              <a:solidFill>
                <a:schemeClr val="tx2">
                  <a:lumMod val="60000"/>
                  <a:lumOff val="40000"/>
                </a:schemeClr>
              </a:solidFill>
            </a:endParaRPr>
          </a:p>
        </p:txBody>
      </p:sp>
      <p:sp>
        <p:nvSpPr>
          <p:cNvPr id="14" name="Rechthoek 13">
            <a:extLst>
              <a:ext uri="{FF2B5EF4-FFF2-40B4-BE49-F238E27FC236}">
                <a16:creationId xmlns:a16="http://schemas.microsoft.com/office/drawing/2014/main" id="{0D534553-82CF-4673-BEE4-05D78151A049}"/>
              </a:ext>
            </a:extLst>
          </p:cNvPr>
          <p:cNvSpPr/>
          <p:nvPr/>
        </p:nvSpPr>
        <p:spPr>
          <a:xfrm>
            <a:off x="450313" y="1696199"/>
            <a:ext cx="288083" cy="300493"/>
          </a:xfrm>
          <a:prstGeom prst="rect">
            <a:avLst/>
          </a:prstGeom>
          <a:ln w="28575"/>
        </p:spPr>
        <p:style>
          <a:lnRef idx="2">
            <a:schemeClr val="dk1"/>
          </a:lnRef>
          <a:fillRef idx="1">
            <a:schemeClr val="lt1"/>
          </a:fillRef>
          <a:effectRef idx="0">
            <a:schemeClr val="dk1"/>
          </a:effectRef>
          <a:fontRef idx="minor">
            <a:schemeClr val="dk1"/>
          </a:fontRef>
        </p:style>
        <p:txBody>
          <a:bodyPr rtlCol="0" anchor="ctr"/>
          <a:lstStyle/>
          <a:p>
            <a:pPr algn="ctr"/>
            <a:endParaRPr lang="nl-NL" dirty="0"/>
          </a:p>
        </p:txBody>
      </p:sp>
      <p:pic>
        <p:nvPicPr>
          <p:cNvPr id="26" name="Graphic 25" descr="Denkwolkje">
            <a:extLst>
              <a:ext uri="{FF2B5EF4-FFF2-40B4-BE49-F238E27FC236}">
                <a16:creationId xmlns:a16="http://schemas.microsoft.com/office/drawing/2014/main" id="{18EB32D9-7F64-4312-9CF0-2FDDDEF9E70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264799" y="5848926"/>
            <a:ext cx="914400" cy="914400"/>
          </a:xfrm>
          <a:prstGeom prst="rect">
            <a:avLst/>
          </a:prstGeom>
        </p:spPr>
      </p:pic>
      <p:pic>
        <p:nvPicPr>
          <p:cNvPr id="28" name="Picture 2" descr="Afbeeldingsresultaat voor vink check">
            <a:extLst>
              <a:ext uri="{FF2B5EF4-FFF2-40B4-BE49-F238E27FC236}">
                <a16:creationId xmlns:a16="http://schemas.microsoft.com/office/drawing/2014/main" id="{3349AAFB-E0B9-46DE-85B3-326377641D5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89795" y="2240522"/>
            <a:ext cx="627026" cy="543049"/>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2" descr="Afbeeldingsresultaat voor vink check">
            <a:extLst>
              <a:ext uri="{FF2B5EF4-FFF2-40B4-BE49-F238E27FC236}">
                <a16:creationId xmlns:a16="http://schemas.microsoft.com/office/drawing/2014/main" id="{91D2FEC9-0AC2-49FA-8EBB-F4ABE45B92B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89795" y="2922788"/>
            <a:ext cx="627026" cy="543049"/>
          </a:xfrm>
          <a:prstGeom prst="rect">
            <a:avLst/>
          </a:prstGeom>
          <a:noFill/>
          <a:extLst>
            <a:ext uri="{909E8E84-426E-40DD-AFC4-6F175D3DCCD1}">
              <a14:hiddenFill xmlns:a14="http://schemas.microsoft.com/office/drawing/2010/main">
                <a:solidFill>
                  <a:srgbClr val="FFFFFF"/>
                </a:solidFill>
              </a14:hiddenFill>
            </a:ext>
          </a:extLst>
        </p:spPr>
      </p:pic>
      <p:sp>
        <p:nvSpPr>
          <p:cNvPr id="31" name="Rechthoek 30">
            <a:extLst>
              <a:ext uri="{FF2B5EF4-FFF2-40B4-BE49-F238E27FC236}">
                <a16:creationId xmlns:a16="http://schemas.microsoft.com/office/drawing/2014/main" id="{DC0F9C72-1297-4D77-BC93-3FE70F5ADF3F}"/>
              </a:ext>
            </a:extLst>
          </p:cNvPr>
          <p:cNvSpPr/>
          <p:nvPr/>
        </p:nvSpPr>
        <p:spPr>
          <a:xfrm>
            <a:off x="454747" y="2153399"/>
            <a:ext cx="288083" cy="300493"/>
          </a:xfrm>
          <a:prstGeom prst="rect">
            <a:avLst/>
          </a:prstGeom>
          <a:ln w="28575"/>
        </p:spPr>
        <p:style>
          <a:lnRef idx="2">
            <a:schemeClr val="dk1"/>
          </a:lnRef>
          <a:fillRef idx="1">
            <a:schemeClr val="lt1"/>
          </a:fillRef>
          <a:effectRef idx="0">
            <a:schemeClr val="dk1"/>
          </a:effectRef>
          <a:fontRef idx="minor">
            <a:schemeClr val="dk1"/>
          </a:fontRef>
        </p:style>
        <p:txBody>
          <a:bodyPr rtlCol="0" anchor="ctr"/>
          <a:lstStyle/>
          <a:p>
            <a:pPr algn="ctr"/>
            <a:endParaRPr lang="nl-NL" dirty="0"/>
          </a:p>
        </p:txBody>
      </p:sp>
      <p:sp>
        <p:nvSpPr>
          <p:cNvPr id="32" name="Rechthoek 31">
            <a:extLst>
              <a:ext uri="{FF2B5EF4-FFF2-40B4-BE49-F238E27FC236}">
                <a16:creationId xmlns:a16="http://schemas.microsoft.com/office/drawing/2014/main" id="{CBF29D31-5264-4B78-9EF6-E11F3ECAD326}"/>
              </a:ext>
            </a:extLst>
          </p:cNvPr>
          <p:cNvSpPr/>
          <p:nvPr/>
        </p:nvSpPr>
        <p:spPr>
          <a:xfrm>
            <a:off x="454747" y="2706821"/>
            <a:ext cx="288083" cy="300493"/>
          </a:xfrm>
          <a:prstGeom prst="rect">
            <a:avLst/>
          </a:prstGeom>
          <a:ln w="28575"/>
        </p:spPr>
        <p:style>
          <a:lnRef idx="2">
            <a:schemeClr val="dk1"/>
          </a:lnRef>
          <a:fillRef idx="1">
            <a:schemeClr val="lt1"/>
          </a:fillRef>
          <a:effectRef idx="0">
            <a:schemeClr val="dk1"/>
          </a:effectRef>
          <a:fontRef idx="minor">
            <a:schemeClr val="dk1"/>
          </a:fontRef>
        </p:style>
        <p:txBody>
          <a:bodyPr rtlCol="0" anchor="ctr"/>
          <a:lstStyle/>
          <a:p>
            <a:pPr algn="ctr"/>
            <a:endParaRPr lang="nl-NL" dirty="0"/>
          </a:p>
        </p:txBody>
      </p:sp>
      <p:sp>
        <p:nvSpPr>
          <p:cNvPr id="33" name="Rechthoek 32">
            <a:extLst>
              <a:ext uri="{FF2B5EF4-FFF2-40B4-BE49-F238E27FC236}">
                <a16:creationId xmlns:a16="http://schemas.microsoft.com/office/drawing/2014/main" id="{6EBA9CDC-008E-49FD-A287-842DE3CDBFC3}"/>
              </a:ext>
            </a:extLst>
          </p:cNvPr>
          <p:cNvSpPr/>
          <p:nvPr/>
        </p:nvSpPr>
        <p:spPr>
          <a:xfrm>
            <a:off x="456708" y="3399262"/>
            <a:ext cx="288083" cy="300493"/>
          </a:xfrm>
          <a:prstGeom prst="rect">
            <a:avLst/>
          </a:prstGeom>
          <a:ln w="28575"/>
        </p:spPr>
        <p:style>
          <a:lnRef idx="2">
            <a:schemeClr val="dk1"/>
          </a:lnRef>
          <a:fillRef idx="1">
            <a:schemeClr val="lt1"/>
          </a:fillRef>
          <a:effectRef idx="0">
            <a:schemeClr val="dk1"/>
          </a:effectRef>
          <a:fontRef idx="minor">
            <a:schemeClr val="dk1"/>
          </a:fontRef>
        </p:style>
        <p:txBody>
          <a:bodyPr rtlCol="0" anchor="ctr"/>
          <a:lstStyle/>
          <a:p>
            <a:pPr algn="ctr"/>
            <a:endParaRPr lang="nl-NL" dirty="0"/>
          </a:p>
        </p:txBody>
      </p:sp>
      <p:sp>
        <p:nvSpPr>
          <p:cNvPr id="34" name="Rechthoek 33">
            <a:extLst>
              <a:ext uri="{FF2B5EF4-FFF2-40B4-BE49-F238E27FC236}">
                <a16:creationId xmlns:a16="http://schemas.microsoft.com/office/drawing/2014/main" id="{345168C9-935A-4761-AB52-EB1A63E78AE5}"/>
              </a:ext>
            </a:extLst>
          </p:cNvPr>
          <p:cNvSpPr/>
          <p:nvPr/>
        </p:nvSpPr>
        <p:spPr>
          <a:xfrm>
            <a:off x="453695" y="4273118"/>
            <a:ext cx="288083" cy="300493"/>
          </a:xfrm>
          <a:prstGeom prst="rect">
            <a:avLst/>
          </a:prstGeom>
          <a:ln w="28575"/>
        </p:spPr>
        <p:style>
          <a:lnRef idx="2">
            <a:schemeClr val="dk1"/>
          </a:lnRef>
          <a:fillRef idx="1">
            <a:schemeClr val="lt1"/>
          </a:fillRef>
          <a:effectRef idx="0">
            <a:schemeClr val="dk1"/>
          </a:effectRef>
          <a:fontRef idx="minor">
            <a:schemeClr val="dk1"/>
          </a:fontRef>
        </p:style>
        <p:txBody>
          <a:bodyPr rtlCol="0" anchor="ctr"/>
          <a:lstStyle/>
          <a:p>
            <a:pPr algn="ctr"/>
            <a:endParaRPr lang="nl-NL" dirty="0"/>
          </a:p>
        </p:txBody>
      </p:sp>
      <p:sp>
        <p:nvSpPr>
          <p:cNvPr id="35" name="Rechthoek 34">
            <a:extLst>
              <a:ext uri="{FF2B5EF4-FFF2-40B4-BE49-F238E27FC236}">
                <a16:creationId xmlns:a16="http://schemas.microsoft.com/office/drawing/2014/main" id="{B485AF5A-9DE1-45A0-87B1-C1EF43D11022}"/>
              </a:ext>
            </a:extLst>
          </p:cNvPr>
          <p:cNvSpPr/>
          <p:nvPr/>
        </p:nvSpPr>
        <p:spPr>
          <a:xfrm>
            <a:off x="460509" y="4769802"/>
            <a:ext cx="288083" cy="300493"/>
          </a:xfrm>
          <a:prstGeom prst="rect">
            <a:avLst/>
          </a:prstGeom>
          <a:ln w="28575"/>
        </p:spPr>
        <p:style>
          <a:lnRef idx="2">
            <a:schemeClr val="dk1"/>
          </a:lnRef>
          <a:fillRef idx="1">
            <a:schemeClr val="lt1"/>
          </a:fillRef>
          <a:effectRef idx="0">
            <a:schemeClr val="dk1"/>
          </a:effectRef>
          <a:fontRef idx="minor">
            <a:schemeClr val="dk1"/>
          </a:fontRef>
        </p:style>
        <p:txBody>
          <a:bodyPr rtlCol="0" anchor="ctr"/>
          <a:lstStyle/>
          <a:p>
            <a:pPr algn="ctr"/>
            <a:endParaRPr lang="nl-NL" dirty="0"/>
          </a:p>
        </p:txBody>
      </p:sp>
      <p:sp>
        <p:nvSpPr>
          <p:cNvPr id="38" name="Rechthoek 37">
            <a:extLst>
              <a:ext uri="{FF2B5EF4-FFF2-40B4-BE49-F238E27FC236}">
                <a16:creationId xmlns:a16="http://schemas.microsoft.com/office/drawing/2014/main" id="{E15C1FEE-1A20-4FAD-A280-839271EE8CED}"/>
              </a:ext>
            </a:extLst>
          </p:cNvPr>
          <p:cNvSpPr/>
          <p:nvPr/>
        </p:nvSpPr>
        <p:spPr>
          <a:xfrm>
            <a:off x="456708" y="5966566"/>
            <a:ext cx="288083" cy="300493"/>
          </a:xfrm>
          <a:prstGeom prst="rect">
            <a:avLst/>
          </a:prstGeom>
          <a:ln w="28575"/>
        </p:spPr>
        <p:style>
          <a:lnRef idx="2">
            <a:schemeClr val="dk1"/>
          </a:lnRef>
          <a:fillRef idx="1">
            <a:schemeClr val="lt1"/>
          </a:fillRef>
          <a:effectRef idx="0">
            <a:schemeClr val="dk1"/>
          </a:effectRef>
          <a:fontRef idx="minor">
            <a:schemeClr val="dk1"/>
          </a:fontRef>
        </p:style>
        <p:txBody>
          <a:bodyPr rtlCol="0" anchor="ctr"/>
          <a:lstStyle/>
          <a:p>
            <a:pPr algn="ctr"/>
            <a:endParaRPr lang="nl-NL" dirty="0"/>
          </a:p>
        </p:txBody>
      </p:sp>
      <p:pic>
        <p:nvPicPr>
          <p:cNvPr id="19" name="Graphic 18" descr="Groep">
            <a:extLst>
              <a:ext uri="{FF2B5EF4-FFF2-40B4-BE49-F238E27FC236}">
                <a16:creationId xmlns:a16="http://schemas.microsoft.com/office/drawing/2014/main" id="{BC4D7AEC-F2A9-4133-932F-B6417D46806D}"/>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0156312" y="5949951"/>
            <a:ext cx="914400" cy="914400"/>
          </a:xfrm>
          <a:prstGeom prst="rect">
            <a:avLst/>
          </a:prstGeom>
        </p:spPr>
      </p:pic>
      <p:sp>
        <p:nvSpPr>
          <p:cNvPr id="20" name="Tijdelijke aanduiding voor tekst 2">
            <a:extLst>
              <a:ext uri="{FF2B5EF4-FFF2-40B4-BE49-F238E27FC236}">
                <a16:creationId xmlns:a16="http://schemas.microsoft.com/office/drawing/2014/main" id="{745F1705-10AF-48C6-BC6E-5D3DF9BFEA25}"/>
              </a:ext>
            </a:extLst>
          </p:cNvPr>
          <p:cNvSpPr txBox="1">
            <a:spLocks/>
          </p:cNvSpPr>
          <p:nvPr/>
        </p:nvSpPr>
        <p:spPr>
          <a:xfrm>
            <a:off x="7116821" y="1729532"/>
            <a:ext cx="5157510" cy="3963600"/>
          </a:xfrm>
          <a:prstGeom prst="rect">
            <a:avLst/>
          </a:prstGeom>
        </p:spPr>
        <p:txBody>
          <a:bodyPr vert="horz" lIns="0" tIns="0" rIns="0" bIns="0" rtlCol="0">
            <a:normAutofit/>
          </a:bodyPr>
          <a:lstStyle>
            <a:lvl1pPr marL="0" indent="0" algn="l" defTabSz="914400" rtl="0" eaLnBrk="1" latinLnBrk="0" hangingPunct="1">
              <a:lnSpc>
                <a:spcPct val="90000"/>
              </a:lnSpc>
              <a:spcBef>
                <a:spcPts val="1000"/>
              </a:spcBef>
              <a:buFont typeface="Arial" panose="020B0604020202020204" pitchFamily="34" charset="0"/>
              <a:buNone/>
              <a:defRPr sz="2500" b="1" kern="1200">
                <a:solidFill>
                  <a:schemeClr val="accent5"/>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nl-NL" sz="1700" b="0" dirty="0">
                <a:solidFill>
                  <a:schemeClr val="tx2">
                    <a:lumMod val="60000"/>
                    <a:lumOff val="40000"/>
                  </a:schemeClr>
                </a:solidFill>
              </a:rPr>
              <a:t>Ontmoeting realiseren in het Slot: geschikte locatie gevonden, voormalig BSO</a:t>
            </a:r>
            <a:br>
              <a:rPr lang="nl-NL" sz="1700" b="0" dirty="0">
                <a:solidFill>
                  <a:schemeClr val="tx2">
                    <a:lumMod val="60000"/>
                    <a:lumOff val="40000"/>
                  </a:schemeClr>
                </a:solidFill>
              </a:rPr>
            </a:br>
            <a:br>
              <a:rPr lang="nl-NL" sz="1700" b="0" dirty="0">
                <a:solidFill>
                  <a:schemeClr val="tx2">
                    <a:lumMod val="60000"/>
                    <a:lumOff val="40000"/>
                  </a:schemeClr>
                </a:solidFill>
              </a:rPr>
            </a:br>
            <a:r>
              <a:rPr lang="nl-NL" sz="1700" b="0" dirty="0">
                <a:solidFill>
                  <a:schemeClr val="tx2">
                    <a:lumMod val="60000"/>
                    <a:lumOff val="40000"/>
                  </a:schemeClr>
                </a:solidFill>
              </a:rPr>
              <a:t>Ontmoeting realiseren in Engelen: geschikte locatie in Protestantse kerk?</a:t>
            </a:r>
            <a:br>
              <a:rPr lang="nl-NL" sz="1700" b="0" dirty="0">
                <a:solidFill>
                  <a:schemeClr val="tx2">
                    <a:lumMod val="60000"/>
                    <a:lumOff val="40000"/>
                  </a:schemeClr>
                </a:solidFill>
              </a:rPr>
            </a:br>
            <a:br>
              <a:rPr lang="nl-NL" sz="1700" b="0" dirty="0">
                <a:solidFill>
                  <a:schemeClr val="tx2">
                    <a:lumMod val="60000"/>
                    <a:lumOff val="40000"/>
                  </a:schemeClr>
                </a:solidFill>
              </a:rPr>
            </a:br>
            <a:r>
              <a:rPr lang="nl-NL" sz="1700" b="0" dirty="0">
                <a:solidFill>
                  <a:schemeClr val="tx2">
                    <a:lumMod val="60000"/>
                    <a:lumOff val="40000"/>
                  </a:schemeClr>
                </a:solidFill>
              </a:rPr>
              <a:t>Ontmoetingsbankjes: inventarisatie wensen (plattegronden gemaakt)</a:t>
            </a:r>
            <a:br>
              <a:rPr lang="nl-NL" sz="1700" b="0" dirty="0">
                <a:solidFill>
                  <a:schemeClr val="tx2">
                    <a:lumMod val="60000"/>
                    <a:lumOff val="40000"/>
                  </a:schemeClr>
                </a:solidFill>
              </a:rPr>
            </a:br>
            <a:br>
              <a:rPr lang="nl-NL" sz="1700" b="0" dirty="0">
                <a:solidFill>
                  <a:schemeClr val="tx2">
                    <a:lumMod val="60000"/>
                    <a:lumOff val="40000"/>
                  </a:schemeClr>
                </a:solidFill>
              </a:rPr>
            </a:br>
            <a:br>
              <a:rPr lang="nl-NL" sz="1700" b="0" dirty="0">
                <a:solidFill>
                  <a:schemeClr val="tx2">
                    <a:lumMod val="60000"/>
                    <a:lumOff val="40000"/>
                  </a:schemeClr>
                </a:solidFill>
              </a:rPr>
            </a:br>
            <a:br>
              <a:rPr lang="nl-NL" sz="1700" b="0" dirty="0">
                <a:solidFill>
                  <a:schemeClr val="tx2">
                    <a:lumMod val="60000"/>
                    <a:lumOff val="40000"/>
                  </a:schemeClr>
                </a:solidFill>
              </a:rPr>
            </a:br>
            <a:endParaRPr lang="nl-NL" sz="1700" b="0" dirty="0">
              <a:solidFill>
                <a:schemeClr val="tx2">
                  <a:lumMod val="60000"/>
                  <a:lumOff val="40000"/>
                </a:schemeClr>
              </a:solidFill>
            </a:endParaRPr>
          </a:p>
          <a:p>
            <a:pPr marL="342900" indent="-342900">
              <a:buFont typeface="Arial" panose="020B0604020202020204" pitchFamily="34" charset="0"/>
              <a:buChar char="•"/>
            </a:pPr>
            <a:endParaRPr lang="nl-NL" sz="1700" b="0" dirty="0">
              <a:solidFill>
                <a:schemeClr val="tx2">
                  <a:lumMod val="60000"/>
                  <a:lumOff val="40000"/>
                </a:schemeClr>
              </a:solidFill>
            </a:endParaRPr>
          </a:p>
          <a:p>
            <a:pPr marL="342900" indent="-342900">
              <a:buFont typeface="Arial" panose="020B0604020202020204" pitchFamily="34" charset="0"/>
              <a:buChar char="•"/>
            </a:pPr>
            <a:endParaRPr lang="nl-NL" sz="1700" b="0" dirty="0">
              <a:solidFill>
                <a:schemeClr val="tx2">
                  <a:lumMod val="60000"/>
                  <a:lumOff val="40000"/>
                </a:schemeClr>
              </a:solidFill>
            </a:endParaRPr>
          </a:p>
        </p:txBody>
      </p:sp>
      <p:sp>
        <p:nvSpPr>
          <p:cNvPr id="21" name="Tijdelijke aanduiding voor tekst 2">
            <a:extLst>
              <a:ext uri="{FF2B5EF4-FFF2-40B4-BE49-F238E27FC236}">
                <a16:creationId xmlns:a16="http://schemas.microsoft.com/office/drawing/2014/main" id="{C260E0B6-AAD7-44C9-99D2-21F5C62B666C}"/>
              </a:ext>
            </a:extLst>
          </p:cNvPr>
          <p:cNvSpPr txBox="1">
            <a:spLocks/>
          </p:cNvSpPr>
          <p:nvPr/>
        </p:nvSpPr>
        <p:spPr>
          <a:xfrm>
            <a:off x="957540" y="1729532"/>
            <a:ext cx="5388078" cy="4111068"/>
          </a:xfrm>
          <a:prstGeom prst="rect">
            <a:avLst/>
          </a:prstGeom>
        </p:spPr>
        <p:txBody>
          <a:bodyPr vert="horz" lIns="0" tIns="0" rIns="0" bIns="0" rtlCol="0">
            <a:normAutofit/>
          </a:bodyPr>
          <a:lstStyle>
            <a:lvl1pPr marL="0" indent="0" algn="l" defTabSz="914400" rtl="0" eaLnBrk="1" latinLnBrk="0" hangingPunct="1">
              <a:lnSpc>
                <a:spcPct val="90000"/>
              </a:lnSpc>
              <a:spcBef>
                <a:spcPts val="1000"/>
              </a:spcBef>
              <a:buFont typeface="Arial" panose="020B0604020202020204" pitchFamily="34" charset="0"/>
              <a:buNone/>
              <a:defRPr sz="2500" b="1" kern="1200">
                <a:solidFill>
                  <a:schemeClr val="accent5"/>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nl-NL" sz="1700" b="0" dirty="0">
                <a:solidFill>
                  <a:schemeClr val="tx2">
                    <a:lumMod val="60000"/>
                    <a:lumOff val="40000"/>
                  </a:schemeClr>
                </a:solidFill>
              </a:rPr>
              <a:t>Kleine vestiging maken in Engelenburg</a:t>
            </a:r>
            <a:br>
              <a:rPr lang="nl-NL" sz="1700" b="0" dirty="0">
                <a:solidFill>
                  <a:schemeClr val="tx2">
                    <a:lumMod val="60000"/>
                    <a:lumOff val="40000"/>
                  </a:schemeClr>
                </a:solidFill>
              </a:rPr>
            </a:br>
            <a:br>
              <a:rPr lang="nl-NL" sz="1700" b="0" dirty="0">
                <a:solidFill>
                  <a:schemeClr val="tx2">
                    <a:lumMod val="60000"/>
                    <a:lumOff val="40000"/>
                  </a:schemeClr>
                </a:solidFill>
              </a:rPr>
            </a:br>
            <a:r>
              <a:rPr lang="nl-NL" sz="1700" b="0" dirty="0">
                <a:solidFill>
                  <a:schemeClr val="tx2">
                    <a:lumMod val="60000"/>
                    <a:lumOff val="40000"/>
                  </a:schemeClr>
                </a:solidFill>
              </a:rPr>
              <a:t>Ontmoetingsbankjes realiseren</a:t>
            </a:r>
            <a:br>
              <a:rPr lang="nl-NL" sz="1700" b="0" dirty="0">
                <a:solidFill>
                  <a:schemeClr val="tx2">
                    <a:lumMod val="60000"/>
                    <a:lumOff val="40000"/>
                  </a:schemeClr>
                </a:solidFill>
              </a:rPr>
            </a:br>
            <a:br>
              <a:rPr lang="nl-NL" sz="1700" b="0" dirty="0">
                <a:solidFill>
                  <a:schemeClr val="tx2">
                    <a:lumMod val="60000"/>
                    <a:lumOff val="40000"/>
                  </a:schemeClr>
                </a:solidFill>
              </a:rPr>
            </a:br>
            <a:r>
              <a:rPr lang="nl-NL" sz="1700" b="0" dirty="0">
                <a:solidFill>
                  <a:schemeClr val="tx2">
                    <a:lumMod val="60000"/>
                    <a:lumOff val="40000"/>
                  </a:schemeClr>
                </a:solidFill>
              </a:rPr>
              <a:t>Prijzen en productie uitzoeken ontmoetingsbankjes</a:t>
            </a:r>
            <a:br>
              <a:rPr lang="nl-NL" sz="1700" b="0" dirty="0">
                <a:solidFill>
                  <a:schemeClr val="tx2">
                    <a:lumMod val="60000"/>
                    <a:lumOff val="40000"/>
                  </a:schemeClr>
                </a:solidFill>
              </a:rPr>
            </a:br>
            <a:br>
              <a:rPr lang="nl-NL" sz="1700" b="0" dirty="0">
                <a:solidFill>
                  <a:schemeClr val="tx2">
                    <a:lumMod val="60000"/>
                    <a:lumOff val="40000"/>
                  </a:schemeClr>
                </a:solidFill>
              </a:rPr>
            </a:br>
            <a:r>
              <a:rPr lang="nl-NL" sz="1700" b="0" dirty="0">
                <a:solidFill>
                  <a:schemeClr val="tx2">
                    <a:lumMod val="60000"/>
                    <a:lumOff val="40000"/>
                  </a:schemeClr>
                </a:solidFill>
              </a:rPr>
              <a:t>Voorbeelden aandragen aan bewoners ontmoetingsbankjes (betrekken) en selectie maken ontmoetingsbankjes</a:t>
            </a:r>
            <a:br>
              <a:rPr lang="nl-NL" sz="1700" b="0" dirty="0">
                <a:solidFill>
                  <a:schemeClr val="tx2">
                    <a:lumMod val="60000"/>
                    <a:lumOff val="40000"/>
                  </a:schemeClr>
                </a:solidFill>
              </a:rPr>
            </a:br>
            <a:br>
              <a:rPr lang="nl-NL" sz="1700" b="0" dirty="0">
                <a:solidFill>
                  <a:schemeClr val="tx2">
                    <a:lumMod val="60000"/>
                    <a:lumOff val="40000"/>
                  </a:schemeClr>
                </a:solidFill>
              </a:rPr>
            </a:br>
            <a:r>
              <a:rPr lang="nl-NL" sz="1700" b="0" dirty="0">
                <a:solidFill>
                  <a:schemeClr val="tx2">
                    <a:lumMod val="60000"/>
                    <a:lumOff val="40000"/>
                  </a:schemeClr>
                </a:solidFill>
              </a:rPr>
              <a:t>Mozaïekbankjes maken (versterken cohesie)</a:t>
            </a:r>
            <a:br>
              <a:rPr lang="nl-NL" sz="1700" b="0" dirty="0">
                <a:solidFill>
                  <a:schemeClr val="tx2">
                    <a:lumMod val="60000"/>
                    <a:lumOff val="40000"/>
                  </a:schemeClr>
                </a:solidFill>
              </a:rPr>
            </a:br>
            <a:br>
              <a:rPr lang="nl-NL" sz="1700" b="0" dirty="0">
                <a:solidFill>
                  <a:schemeClr val="tx2">
                    <a:lumMod val="60000"/>
                    <a:lumOff val="40000"/>
                  </a:schemeClr>
                </a:solidFill>
              </a:rPr>
            </a:br>
            <a:r>
              <a:rPr lang="nl-NL" sz="1700" b="0" dirty="0">
                <a:solidFill>
                  <a:schemeClr val="tx2">
                    <a:lumMod val="60000"/>
                    <a:lumOff val="40000"/>
                  </a:schemeClr>
                </a:solidFill>
              </a:rPr>
              <a:t>Bewegen in de buitenlucht realiseren</a:t>
            </a:r>
            <a:br>
              <a:rPr lang="nl-NL" sz="1700" b="0" dirty="0">
                <a:solidFill>
                  <a:schemeClr val="tx2">
                    <a:lumMod val="60000"/>
                    <a:lumOff val="40000"/>
                  </a:schemeClr>
                </a:solidFill>
              </a:rPr>
            </a:br>
            <a:r>
              <a:rPr lang="nl-NL" sz="1700" b="0" dirty="0">
                <a:solidFill>
                  <a:schemeClr val="tx2">
                    <a:lumMod val="60000"/>
                    <a:lumOff val="40000"/>
                  </a:schemeClr>
                </a:solidFill>
              </a:rPr>
              <a:t>(Driekoningenplein/ Bleekveldje)</a:t>
            </a:r>
            <a:br>
              <a:rPr lang="nl-NL" sz="1700" b="0" dirty="0">
                <a:solidFill>
                  <a:schemeClr val="tx2">
                    <a:lumMod val="60000"/>
                    <a:lumOff val="40000"/>
                  </a:schemeClr>
                </a:solidFill>
              </a:rPr>
            </a:br>
            <a:br>
              <a:rPr lang="nl-NL" sz="1700" b="0" dirty="0">
                <a:solidFill>
                  <a:schemeClr val="tx2">
                    <a:lumMod val="60000"/>
                    <a:lumOff val="40000"/>
                  </a:schemeClr>
                </a:solidFill>
              </a:rPr>
            </a:br>
            <a:r>
              <a:rPr lang="nl-NL" sz="1700" b="0" dirty="0">
                <a:solidFill>
                  <a:schemeClr val="tx2">
                    <a:lumMod val="60000"/>
                    <a:lumOff val="40000"/>
                  </a:schemeClr>
                </a:solidFill>
              </a:rPr>
              <a:t>Samenwerken scholen- en huiskamerproject</a:t>
            </a:r>
          </a:p>
        </p:txBody>
      </p:sp>
      <p:sp>
        <p:nvSpPr>
          <p:cNvPr id="22" name="Tekstvak 21">
            <a:extLst>
              <a:ext uri="{FF2B5EF4-FFF2-40B4-BE49-F238E27FC236}">
                <a16:creationId xmlns:a16="http://schemas.microsoft.com/office/drawing/2014/main" id="{3B8C00FB-C0F7-4853-9FA3-E5074C13778A}"/>
              </a:ext>
            </a:extLst>
          </p:cNvPr>
          <p:cNvSpPr txBox="1"/>
          <p:nvPr/>
        </p:nvSpPr>
        <p:spPr>
          <a:xfrm>
            <a:off x="6051345" y="4354175"/>
            <a:ext cx="5476567" cy="923330"/>
          </a:xfrm>
          <a:prstGeom prst="rect">
            <a:avLst/>
          </a:prstGeom>
          <a:noFill/>
          <a:ln w="50800">
            <a:solidFill>
              <a:schemeClr val="accent1"/>
            </a:solidFill>
          </a:ln>
        </p:spPr>
        <p:txBody>
          <a:bodyPr wrap="square" rtlCol="0">
            <a:spAutoFit/>
          </a:bodyPr>
          <a:lstStyle/>
          <a:p>
            <a:r>
              <a:rPr lang="nl-NL" dirty="0">
                <a:solidFill>
                  <a:schemeClr val="tx2">
                    <a:lumMod val="60000"/>
                    <a:lumOff val="40000"/>
                  </a:schemeClr>
                </a:solidFill>
              </a:rPr>
              <a:t>Ga niet gaan concurreren, maar vul aan en verwijs door. Hier kan de sociale kaart digitaal goed bij helpen! </a:t>
            </a:r>
          </a:p>
        </p:txBody>
      </p:sp>
      <p:pic>
        <p:nvPicPr>
          <p:cNvPr id="23" name="Graphic 22" descr="Uitroepteken">
            <a:extLst>
              <a:ext uri="{FF2B5EF4-FFF2-40B4-BE49-F238E27FC236}">
                <a16:creationId xmlns:a16="http://schemas.microsoft.com/office/drawing/2014/main" id="{D4359343-C170-402C-A2E1-E7EB51FCD109}"/>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0883489" y="4371776"/>
            <a:ext cx="914400" cy="914400"/>
          </a:xfrm>
          <a:prstGeom prst="rect">
            <a:avLst/>
          </a:prstGeom>
        </p:spPr>
      </p:pic>
      <p:sp>
        <p:nvSpPr>
          <p:cNvPr id="24" name="Rechthoek 23">
            <a:extLst>
              <a:ext uri="{FF2B5EF4-FFF2-40B4-BE49-F238E27FC236}">
                <a16:creationId xmlns:a16="http://schemas.microsoft.com/office/drawing/2014/main" id="{5F243A06-A9EE-4224-AE31-EF1E726D5430}"/>
              </a:ext>
            </a:extLst>
          </p:cNvPr>
          <p:cNvSpPr/>
          <p:nvPr/>
        </p:nvSpPr>
        <p:spPr>
          <a:xfrm>
            <a:off x="455786" y="5392639"/>
            <a:ext cx="288083" cy="300493"/>
          </a:xfrm>
          <a:prstGeom prst="rect">
            <a:avLst/>
          </a:prstGeom>
          <a:ln w="28575"/>
        </p:spPr>
        <p:style>
          <a:lnRef idx="2">
            <a:schemeClr val="dk1"/>
          </a:lnRef>
          <a:fillRef idx="1">
            <a:schemeClr val="lt1"/>
          </a:fillRef>
          <a:effectRef idx="0">
            <a:schemeClr val="dk1"/>
          </a:effectRef>
          <a:fontRef idx="minor">
            <a:schemeClr val="dk1"/>
          </a:fontRef>
        </p:style>
        <p:txBody>
          <a:bodyPr rtlCol="0" anchor="ctr"/>
          <a:lstStyle/>
          <a:p>
            <a:pPr algn="ctr"/>
            <a:endParaRPr lang="nl-NL" dirty="0"/>
          </a:p>
        </p:txBody>
      </p:sp>
    </p:spTree>
    <p:extLst>
      <p:ext uri="{BB962C8B-B14F-4D97-AF65-F5344CB8AC3E}">
        <p14:creationId xmlns:p14="http://schemas.microsoft.com/office/powerpoint/2010/main" val="269739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82E336F-EB71-4626-988A-41DA0B123C7A}"/>
              </a:ext>
            </a:extLst>
          </p:cNvPr>
          <p:cNvSpPr>
            <a:spLocks noGrp="1"/>
          </p:cNvSpPr>
          <p:nvPr>
            <p:ph type="title"/>
          </p:nvPr>
        </p:nvSpPr>
        <p:spPr>
          <a:xfrm>
            <a:off x="2064000" y="384326"/>
            <a:ext cx="9259171" cy="1325563"/>
          </a:xfrm>
        </p:spPr>
        <p:txBody>
          <a:bodyPr/>
          <a:lstStyle/>
          <a:p>
            <a:r>
              <a:rPr lang="nl-NL" dirty="0"/>
              <a:t>Informeren – sociale kaart</a:t>
            </a:r>
          </a:p>
        </p:txBody>
      </p:sp>
      <p:sp>
        <p:nvSpPr>
          <p:cNvPr id="3" name="Tijdelijke aanduiding voor tekst 2">
            <a:extLst>
              <a:ext uri="{FF2B5EF4-FFF2-40B4-BE49-F238E27FC236}">
                <a16:creationId xmlns:a16="http://schemas.microsoft.com/office/drawing/2014/main" id="{8222AD41-44D8-4CFB-AEEC-2A93A26451B3}"/>
              </a:ext>
            </a:extLst>
          </p:cNvPr>
          <p:cNvSpPr>
            <a:spLocks noGrp="1"/>
          </p:cNvSpPr>
          <p:nvPr>
            <p:ph type="body" sz="quarter" idx="10"/>
          </p:nvPr>
        </p:nvSpPr>
        <p:spPr>
          <a:xfrm>
            <a:off x="7143244" y="1729532"/>
            <a:ext cx="5157510" cy="3963600"/>
          </a:xfrm>
        </p:spPr>
        <p:txBody>
          <a:bodyPr>
            <a:normAutofit/>
          </a:bodyPr>
          <a:lstStyle/>
          <a:p>
            <a:r>
              <a:rPr lang="nl-NL" sz="1700" b="0" dirty="0">
                <a:solidFill>
                  <a:schemeClr val="tx2">
                    <a:lumMod val="60000"/>
                    <a:lumOff val="40000"/>
                  </a:schemeClr>
                </a:solidFill>
              </a:rPr>
              <a:t>Inspiratie andere sociale wijkkaarten</a:t>
            </a:r>
            <a:br>
              <a:rPr lang="nl-NL" sz="1700" b="0" dirty="0">
                <a:solidFill>
                  <a:schemeClr val="tx2">
                    <a:lumMod val="60000"/>
                    <a:lumOff val="40000"/>
                  </a:schemeClr>
                </a:solidFill>
              </a:rPr>
            </a:br>
            <a:br>
              <a:rPr lang="nl-NL" sz="1700" b="0" dirty="0">
                <a:solidFill>
                  <a:schemeClr val="tx2">
                    <a:lumMod val="60000"/>
                    <a:lumOff val="40000"/>
                  </a:schemeClr>
                </a:solidFill>
              </a:rPr>
            </a:br>
            <a:r>
              <a:rPr lang="nl-NL" sz="1700" b="0" dirty="0">
                <a:solidFill>
                  <a:schemeClr val="tx2">
                    <a:lumMod val="60000"/>
                    <a:lumOff val="40000"/>
                  </a:schemeClr>
                </a:solidFill>
              </a:rPr>
              <a:t>Studenten voor behoeftenonderzoek onder senioren</a:t>
            </a:r>
            <a:br>
              <a:rPr lang="nl-NL" sz="1700" b="0" dirty="0">
                <a:solidFill>
                  <a:schemeClr val="tx2">
                    <a:lumMod val="60000"/>
                    <a:lumOff val="40000"/>
                  </a:schemeClr>
                </a:solidFill>
              </a:rPr>
            </a:br>
            <a:br>
              <a:rPr lang="nl-NL" sz="1700" b="0" dirty="0">
                <a:solidFill>
                  <a:schemeClr val="tx2">
                    <a:lumMod val="60000"/>
                    <a:lumOff val="40000"/>
                  </a:schemeClr>
                </a:solidFill>
              </a:rPr>
            </a:br>
            <a:r>
              <a:rPr lang="nl-NL" sz="1700" b="0" dirty="0">
                <a:solidFill>
                  <a:schemeClr val="tx2">
                    <a:lumMod val="60000"/>
                    <a:lumOff val="40000"/>
                  </a:schemeClr>
                </a:solidFill>
              </a:rPr>
              <a:t>Studenten voor uitwerking Sociale wijkkaart</a:t>
            </a:r>
          </a:p>
          <a:p>
            <a:pPr marL="342900" indent="-342900">
              <a:buFont typeface="Arial" panose="020B0604020202020204" pitchFamily="34" charset="0"/>
              <a:buChar char="•"/>
            </a:pPr>
            <a:endParaRPr lang="nl-NL" sz="1700" b="0" dirty="0">
              <a:solidFill>
                <a:schemeClr val="tx2">
                  <a:lumMod val="60000"/>
                  <a:lumOff val="40000"/>
                </a:schemeClr>
              </a:solidFill>
            </a:endParaRPr>
          </a:p>
          <a:p>
            <a:pPr marL="342900" indent="-342900">
              <a:buFont typeface="Arial" panose="020B0604020202020204" pitchFamily="34" charset="0"/>
              <a:buChar char="•"/>
            </a:pPr>
            <a:endParaRPr lang="nl-NL" sz="1700" b="0" dirty="0">
              <a:solidFill>
                <a:schemeClr val="tx2">
                  <a:lumMod val="60000"/>
                  <a:lumOff val="40000"/>
                </a:schemeClr>
              </a:solidFill>
            </a:endParaRPr>
          </a:p>
        </p:txBody>
      </p:sp>
      <p:sp>
        <p:nvSpPr>
          <p:cNvPr id="4" name="Tijdelijke aanduiding voor dianummer 3">
            <a:extLst>
              <a:ext uri="{FF2B5EF4-FFF2-40B4-BE49-F238E27FC236}">
                <a16:creationId xmlns:a16="http://schemas.microsoft.com/office/drawing/2014/main" id="{2B5B189E-9378-4661-AD82-65982CB23735}"/>
              </a:ext>
            </a:extLst>
          </p:cNvPr>
          <p:cNvSpPr>
            <a:spLocks noGrp="1"/>
          </p:cNvSpPr>
          <p:nvPr>
            <p:ph type="sldNum" sz="quarter" idx="11"/>
          </p:nvPr>
        </p:nvSpPr>
        <p:spPr/>
        <p:txBody>
          <a:bodyPr/>
          <a:lstStyle/>
          <a:p>
            <a:fld id="{78AD2CF1-64A4-4F79-8793-725D28D76C1B}" type="slidenum">
              <a:rPr lang="nl-NL" smtClean="0"/>
              <a:pPr/>
              <a:t>12</a:t>
            </a:fld>
            <a:endParaRPr lang="nl-NL" dirty="0"/>
          </a:p>
        </p:txBody>
      </p:sp>
      <p:pic>
        <p:nvPicPr>
          <p:cNvPr id="5122" name="Picture 2" descr="Afbeeldingsresultaat voor vink check">
            <a:extLst>
              <a:ext uri="{FF2B5EF4-FFF2-40B4-BE49-F238E27FC236}">
                <a16:creationId xmlns:a16="http://schemas.microsoft.com/office/drawing/2014/main" id="{EE117D12-4402-4E96-94A4-967F391F544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89795" y="1458008"/>
            <a:ext cx="627026" cy="543049"/>
          </a:xfrm>
          <a:prstGeom prst="rect">
            <a:avLst/>
          </a:prstGeom>
          <a:noFill/>
          <a:extLst>
            <a:ext uri="{909E8E84-426E-40DD-AFC4-6F175D3DCCD1}">
              <a14:hiddenFill xmlns:a14="http://schemas.microsoft.com/office/drawing/2010/main">
                <a:solidFill>
                  <a:srgbClr val="FFFFFF"/>
                </a:solidFill>
              </a14:hiddenFill>
            </a:ext>
          </a:extLst>
        </p:spPr>
      </p:pic>
      <p:sp>
        <p:nvSpPr>
          <p:cNvPr id="12" name="Tijdelijke aanduiding voor tekst 2">
            <a:extLst>
              <a:ext uri="{FF2B5EF4-FFF2-40B4-BE49-F238E27FC236}">
                <a16:creationId xmlns:a16="http://schemas.microsoft.com/office/drawing/2014/main" id="{9CA05F37-2E26-4A2B-A1D4-193A8B19FE21}"/>
              </a:ext>
            </a:extLst>
          </p:cNvPr>
          <p:cNvSpPr txBox="1">
            <a:spLocks/>
          </p:cNvSpPr>
          <p:nvPr/>
        </p:nvSpPr>
        <p:spPr>
          <a:xfrm>
            <a:off x="931117" y="1754955"/>
            <a:ext cx="5388078" cy="4111068"/>
          </a:xfrm>
          <a:prstGeom prst="rect">
            <a:avLst/>
          </a:prstGeom>
        </p:spPr>
        <p:txBody>
          <a:bodyPr vert="horz" lIns="0" tIns="0" rIns="0" bIns="0" rtlCol="0">
            <a:normAutofit fontScale="92500" lnSpcReduction="10000"/>
          </a:bodyPr>
          <a:lstStyle>
            <a:lvl1pPr marL="0" indent="0" algn="l" defTabSz="914400" rtl="0" eaLnBrk="1" latinLnBrk="0" hangingPunct="1">
              <a:lnSpc>
                <a:spcPct val="90000"/>
              </a:lnSpc>
              <a:spcBef>
                <a:spcPts val="1000"/>
              </a:spcBef>
              <a:buFont typeface="Arial" panose="020B0604020202020204" pitchFamily="34" charset="0"/>
              <a:buNone/>
              <a:defRPr sz="2500" b="1" kern="1200">
                <a:solidFill>
                  <a:schemeClr val="accent5"/>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nl-NL" sz="1800" b="0" dirty="0">
                <a:solidFill>
                  <a:schemeClr val="tx2">
                    <a:lumMod val="60000"/>
                    <a:lumOff val="40000"/>
                  </a:schemeClr>
                </a:solidFill>
              </a:rPr>
              <a:t>Behoeften gebruikers in kaart brengen</a:t>
            </a:r>
            <a:br>
              <a:rPr lang="nl-NL" sz="1800" b="0" dirty="0">
                <a:solidFill>
                  <a:schemeClr val="tx2">
                    <a:lumMod val="60000"/>
                    <a:lumOff val="40000"/>
                  </a:schemeClr>
                </a:solidFill>
              </a:rPr>
            </a:br>
            <a:br>
              <a:rPr lang="nl-NL" sz="1800" b="0" dirty="0">
                <a:solidFill>
                  <a:schemeClr val="tx2">
                    <a:lumMod val="60000"/>
                    <a:lumOff val="40000"/>
                  </a:schemeClr>
                </a:solidFill>
              </a:rPr>
            </a:br>
            <a:r>
              <a:rPr lang="nl-NL" sz="1800" b="0" dirty="0">
                <a:solidFill>
                  <a:schemeClr val="tx2">
                    <a:lumMod val="60000"/>
                    <a:lumOff val="40000"/>
                  </a:schemeClr>
                </a:solidFill>
              </a:rPr>
              <a:t>Framework creëren onder eigen beheer</a:t>
            </a:r>
            <a:br>
              <a:rPr lang="nl-NL" sz="1800" b="0" dirty="0">
                <a:solidFill>
                  <a:schemeClr val="tx2">
                    <a:lumMod val="60000"/>
                    <a:lumOff val="40000"/>
                  </a:schemeClr>
                </a:solidFill>
              </a:rPr>
            </a:br>
            <a:br>
              <a:rPr lang="nl-NL" sz="1800" b="0" dirty="0">
                <a:solidFill>
                  <a:schemeClr val="tx2">
                    <a:lumMod val="60000"/>
                    <a:lumOff val="40000"/>
                  </a:schemeClr>
                </a:solidFill>
              </a:rPr>
            </a:br>
            <a:r>
              <a:rPr lang="nl-NL" sz="1800" b="0" dirty="0">
                <a:solidFill>
                  <a:schemeClr val="tx2">
                    <a:lumMod val="60000"/>
                    <a:lumOff val="40000"/>
                  </a:schemeClr>
                </a:solidFill>
              </a:rPr>
              <a:t>Bossche ambtenaar brengt wijken Den Bosch in kaart</a:t>
            </a:r>
            <a:br>
              <a:rPr lang="nl-NL" sz="1800" b="0" dirty="0">
                <a:solidFill>
                  <a:schemeClr val="tx2">
                    <a:lumMod val="60000"/>
                    <a:lumOff val="40000"/>
                  </a:schemeClr>
                </a:solidFill>
              </a:rPr>
            </a:br>
            <a:br>
              <a:rPr lang="nl-NL" sz="1800" b="0" dirty="0">
                <a:solidFill>
                  <a:schemeClr val="tx2">
                    <a:lumMod val="60000"/>
                    <a:lumOff val="40000"/>
                  </a:schemeClr>
                </a:solidFill>
              </a:rPr>
            </a:br>
            <a:r>
              <a:rPr lang="nl-NL" sz="1800" b="0" dirty="0">
                <a:solidFill>
                  <a:schemeClr val="tx2">
                    <a:lumMod val="60000"/>
                    <a:lumOff val="40000"/>
                  </a:schemeClr>
                </a:solidFill>
              </a:rPr>
              <a:t>Offline ontmoeting organiseren, waar mensen met computervraagstukken naartoe kunnen? (locatie: schuilplaats jongeren, jongeren helpen ouderen)</a:t>
            </a:r>
            <a:br>
              <a:rPr lang="nl-NL" sz="1800" b="0" dirty="0">
                <a:solidFill>
                  <a:schemeClr val="tx2">
                    <a:lumMod val="60000"/>
                    <a:lumOff val="40000"/>
                  </a:schemeClr>
                </a:solidFill>
              </a:rPr>
            </a:br>
            <a:br>
              <a:rPr lang="nl-NL" sz="1800" b="0" dirty="0">
                <a:solidFill>
                  <a:schemeClr val="tx2">
                    <a:lumMod val="60000"/>
                    <a:lumOff val="40000"/>
                  </a:schemeClr>
                </a:solidFill>
              </a:rPr>
            </a:br>
            <a:r>
              <a:rPr lang="nl-NL" sz="1800" b="0" dirty="0">
                <a:solidFill>
                  <a:schemeClr val="tx2">
                    <a:lumMod val="60000"/>
                    <a:lumOff val="40000"/>
                  </a:schemeClr>
                </a:solidFill>
              </a:rPr>
              <a:t>Spreekuur voor gemeente?</a:t>
            </a:r>
            <a:br>
              <a:rPr lang="nl-NL" sz="1800" b="0" dirty="0">
                <a:solidFill>
                  <a:schemeClr val="tx2">
                    <a:lumMod val="60000"/>
                    <a:lumOff val="40000"/>
                  </a:schemeClr>
                </a:solidFill>
              </a:rPr>
            </a:br>
            <a:br>
              <a:rPr lang="nl-NL" sz="1800" b="0" dirty="0">
                <a:solidFill>
                  <a:schemeClr val="tx2">
                    <a:lumMod val="60000"/>
                    <a:lumOff val="40000"/>
                  </a:schemeClr>
                </a:solidFill>
              </a:rPr>
            </a:br>
            <a:r>
              <a:rPr lang="nl-NL" sz="1800" b="0" dirty="0">
                <a:solidFill>
                  <a:schemeClr val="tx2">
                    <a:lumMod val="60000"/>
                    <a:lumOff val="40000"/>
                  </a:schemeClr>
                </a:solidFill>
              </a:rPr>
              <a:t>Onderbrengen in </a:t>
            </a:r>
            <a:r>
              <a:rPr lang="nl-NL" sz="1800" b="0" dirty="0" err="1">
                <a:solidFill>
                  <a:schemeClr val="tx2">
                    <a:lumMod val="60000"/>
                    <a:lumOff val="40000"/>
                  </a:schemeClr>
                </a:solidFill>
              </a:rPr>
              <a:t>Repair</a:t>
            </a:r>
            <a:r>
              <a:rPr lang="nl-NL" sz="1800" b="0" dirty="0">
                <a:solidFill>
                  <a:schemeClr val="tx2">
                    <a:lumMod val="60000"/>
                    <a:lumOff val="40000"/>
                  </a:schemeClr>
                </a:solidFill>
              </a:rPr>
              <a:t> café? (actieve senioren met zingeving)</a:t>
            </a:r>
            <a:br>
              <a:rPr lang="nl-NL" sz="1800" b="0" dirty="0">
                <a:solidFill>
                  <a:schemeClr val="tx2">
                    <a:lumMod val="60000"/>
                    <a:lumOff val="40000"/>
                  </a:schemeClr>
                </a:solidFill>
              </a:rPr>
            </a:br>
            <a:br>
              <a:rPr lang="nl-NL" sz="1800" b="0" dirty="0">
                <a:solidFill>
                  <a:schemeClr val="tx2">
                    <a:lumMod val="60000"/>
                    <a:lumOff val="40000"/>
                  </a:schemeClr>
                </a:solidFill>
              </a:rPr>
            </a:br>
            <a:r>
              <a:rPr lang="nl-NL" sz="1800" b="0" dirty="0">
                <a:solidFill>
                  <a:schemeClr val="tx2">
                    <a:lumMod val="60000"/>
                    <a:lumOff val="40000"/>
                  </a:schemeClr>
                </a:solidFill>
              </a:rPr>
              <a:t>Onderbrengen bij senioren Mobieltjesavond. </a:t>
            </a:r>
          </a:p>
          <a:p>
            <a:endParaRPr lang="nl-NL" sz="1800" b="0" dirty="0">
              <a:solidFill>
                <a:schemeClr val="tx2">
                  <a:lumMod val="60000"/>
                  <a:lumOff val="40000"/>
                </a:schemeClr>
              </a:solidFill>
            </a:endParaRPr>
          </a:p>
          <a:p>
            <a:pPr marL="342900" indent="-342900">
              <a:buFont typeface="Arial" panose="020B0604020202020204" pitchFamily="34" charset="0"/>
              <a:buChar char="•"/>
            </a:pPr>
            <a:endParaRPr lang="nl-NL" b="0" dirty="0">
              <a:solidFill>
                <a:schemeClr val="tx2">
                  <a:lumMod val="60000"/>
                  <a:lumOff val="40000"/>
                </a:schemeClr>
              </a:solidFill>
            </a:endParaRPr>
          </a:p>
        </p:txBody>
      </p:sp>
      <p:pic>
        <p:nvPicPr>
          <p:cNvPr id="13" name="Graphic 12" descr="Vragen">
            <a:extLst>
              <a:ext uri="{FF2B5EF4-FFF2-40B4-BE49-F238E27FC236}">
                <a16:creationId xmlns:a16="http://schemas.microsoft.com/office/drawing/2014/main" id="{D8FE442C-E70F-4BFE-A504-2F71FA4F3C6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327149" y="5845336"/>
            <a:ext cx="914400" cy="914400"/>
          </a:xfrm>
          <a:prstGeom prst="rect">
            <a:avLst/>
          </a:prstGeom>
        </p:spPr>
      </p:pic>
      <p:sp>
        <p:nvSpPr>
          <p:cNvPr id="14" name="Rechthoek 13">
            <a:extLst>
              <a:ext uri="{FF2B5EF4-FFF2-40B4-BE49-F238E27FC236}">
                <a16:creationId xmlns:a16="http://schemas.microsoft.com/office/drawing/2014/main" id="{0D534553-82CF-4673-BEE4-05D78151A049}"/>
              </a:ext>
            </a:extLst>
          </p:cNvPr>
          <p:cNvSpPr/>
          <p:nvPr/>
        </p:nvSpPr>
        <p:spPr>
          <a:xfrm>
            <a:off x="450313" y="1696199"/>
            <a:ext cx="288083" cy="300493"/>
          </a:xfrm>
          <a:prstGeom prst="rect">
            <a:avLst/>
          </a:prstGeom>
          <a:ln w="28575"/>
        </p:spPr>
        <p:style>
          <a:lnRef idx="2">
            <a:schemeClr val="dk1"/>
          </a:lnRef>
          <a:fillRef idx="1">
            <a:schemeClr val="lt1"/>
          </a:fillRef>
          <a:effectRef idx="0">
            <a:schemeClr val="dk1"/>
          </a:effectRef>
          <a:fontRef idx="minor">
            <a:schemeClr val="dk1"/>
          </a:fontRef>
        </p:style>
        <p:txBody>
          <a:bodyPr rtlCol="0" anchor="ctr"/>
          <a:lstStyle/>
          <a:p>
            <a:pPr algn="ctr"/>
            <a:endParaRPr lang="nl-NL" dirty="0"/>
          </a:p>
        </p:txBody>
      </p:sp>
      <p:pic>
        <p:nvPicPr>
          <p:cNvPr id="26" name="Graphic 25" descr="Denkwolkje">
            <a:extLst>
              <a:ext uri="{FF2B5EF4-FFF2-40B4-BE49-F238E27FC236}">
                <a16:creationId xmlns:a16="http://schemas.microsoft.com/office/drawing/2014/main" id="{18EB32D9-7F64-4312-9CF0-2FDDDEF9E706}"/>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412749" y="5833602"/>
            <a:ext cx="914400" cy="914400"/>
          </a:xfrm>
          <a:prstGeom prst="rect">
            <a:avLst/>
          </a:prstGeom>
        </p:spPr>
      </p:pic>
      <p:pic>
        <p:nvPicPr>
          <p:cNvPr id="28" name="Picture 2" descr="Afbeeldingsresultaat voor vink check">
            <a:extLst>
              <a:ext uri="{FF2B5EF4-FFF2-40B4-BE49-F238E27FC236}">
                <a16:creationId xmlns:a16="http://schemas.microsoft.com/office/drawing/2014/main" id="{3349AAFB-E0B9-46DE-85B3-326377641D5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89795" y="2006197"/>
            <a:ext cx="627026" cy="543049"/>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2" descr="Afbeeldingsresultaat voor vink check">
            <a:extLst>
              <a:ext uri="{FF2B5EF4-FFF2-40B4-BE49-F238E27FC236}">
                <a16:creationId xmlns:a16="http://schemas.microsoft.com/office/drawing/2014/main" id="{91D2FEC9-0AC2-49FA-8EBB-F4ABE45B92B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89795" y="2613495"/>
            <a:ext cx="627026" cy="543049"/>
          </a:xfrm>
          <a:prstGeom prst="rect">
            <a:avLst/>
          </a:prstGeom>
          <a:noFill/>
          <a:extLst>
            <a:ext uri="{909E8E84-426E-40DD-AFC4-6F175D3DCCD1}">
              <a14:hiddenFill xmlns:a14="http://schemas.microsoft.com/office/drawing/2010/main">
                <a:solidFill>
                  <a:srgbClr val="FFFFFF"/>
                </a:solidFill>
              </a14:hiddenFill>
            </a:ext>
          </a:extLst>
        </p:spPr>
      </p:pic>
      <p:sp>
        <p:nvSpPr>
          <p:cNvPr id="31" name="Rechthoek 30">
            <a:extLst>
              <a:ext uri="{FF2B5EF4-FFF2-40B4-BE49-F238E27FC236}">
                <a16:creationId xmlns:a16="http://schemas.microsoft.com/office/drawing/2014/main" id="{DC0F9C72-1297-4D77-BC93-3FE70F5ADF3F}"/>
              </a:ext>
            </a:extLst>
          </p:cNvPr>
          <p:cNvSpPr/>
          <p:nvPr/>
        </p:nvSpPr>
        <p:spPr>
          <a:xfrm>
            <a:off x="454747" y="2153399"/>
            <a:ext cx="288083" cy="300493"/>
          </a:xfrm>
          <a:prstGeom prst="rect">
            <a:avLst/>
          </a:prstGeom>
          <a:ln w="28575"/>
        </p:spPr>
        <p:style>
          <a:lnRef idx="2">
            <a:schemeClr val="dk1"/>
          </a:lnRef>
          <a:fillRef idx="1">
            <a:schemeClr val="lt1"/>
          </a:fillRef>
          <a:effectRef idx="0">
            <a:schemeClr val="dk1"/>
          </a:effectRef>
          <a:fontRef idx="minor">
            <a:schemeClr val="dk1"/>
          </a:fontRef>
        </p:style>
        <p:txBody>
          <a:bodyPr rtlCol="0" anchor="ctr"/>
          <a:lstStyle/>
          <a:p>
            <a:pPr algn="ctr"/>
            <a:endParaRPr lang="nl-NL" dirty="0"/>
          </a:p>
        </p:txBody>
      </p:sp>
      <p:sp>
        <p:nvSpPr>
          <p:cNvPr id="32" name="Rechthoek 31">
            <a:extLst>
              <a:ext uri="{FF2B5EF4-FFF2-40B4-BE49-F238E27FC236}">
                <a16:creationId xmlns:a16="http://schemas.microsoft.com/office/drawing/2014/main" id="{CBF29D31-5264-4B78-9EF6-E11F3ECAD326}"/>
              </a:ext>
            </a:extLst>
          </p:cNvPr>
          <p:cNvSpPr/>
          <p:nvPr/>
        </p:nvSpPr>
        <p:spPr>
          <a:xfrm>
            <a:off x="450313" y="2584526"/>
            <a:ext cx="288083" cy="300493"/>
          </a:xfrm>
          <a:prstGeom prst="rect">
            <a:avLst/>
          </a:prstGeom>
          <a:ln w="28575"/>
        </p:spPr>
        <p:style>
          <a:lnRef idx="2">
            <a:schemeClr val="dk1"/>
          </a:lnRef>
          <a:fillRef idx="1">
            <a:schemeClr val="lt1"/>
          </a:fillRef>
          <a:effectRef idx="0">
            <a:schemeClr val="dk1"/>
          </a:effectRef>
          <a:fontRef idx="minor">
            <a:schemeClr val="dk1"/>
          </a:fontRef>
        </p:style>
        <p:txBody>
          <a:bodyPr rtlCol="0" anchor="ctr"/>
          <a:lstStyle/>
          <a:p>
            <a:pPr algn="ctr"/>
            <a:endParaRPr lang="nl-NL" dirty="0"/>
          </a:p>
        </p:txBody>
      </p:sp>
      <p:sp>
        <p:nvSpPr>
          <p:cNvPr id="33" name="Rechthoek 32">
            <a:extLst>
              <a:ext uri="{FF2B5EF4-FFF2-40B4-BE49-F238E27FC236}">
                <a16:creationId xmlns:a16="http://schemas.microsoft.com/office/drawing/2014/main" id="{6EBA9CDC-008E-49FD-A287-842DE3CDBFC3}"/>
              </a:ext>
            </a:extLst>
          </p:cNvPr>
          <p:cNvSpPr/>
          <p:nvPr/>
        </p:nvSpPr>
        <p:spPr>
          <a:xfrm>
            <a:off x="447799" y="3184138"/>
            <a:ext cx="288083" cy="300493"/>
          </a:xfrm>
          <a:prstGeom prst="rect">
            <a:avLst/>
          </a:prstGeom>
          <a:ln w="28575"/>
        </p:spPr>
        <p:style>
          <a:lnRef idx="2">
            <a:schemeClr val="dk1"/>
          </a:lnRef>
          <a:fillRef idx="1">
            <a:schemeClr val="lt1"/>
          </a:fillRef>
          <a:effectRef idx="0">
            <a:schemeClr val="dk1"/>
          </a:effectRef>
          <a:fontRef idx="minor">
            <a:schemeClr val="dk1"/>
          </a:fontRef>
        </p:style>
        <p:txBody>
          <a:bodyPr rtlCol="0" anchor="ctr"/>
          <a:lstStyle/>
          <a:p>
            <a:pPr algn="ctr"/>
            <a:endParaRPr lang="nl-NL" dirty="0"/>
          </a:p>
        </p:txBody>
      </p:sp>
      <p:sp>
        <p:nvSpPr>
          <p:cNvPr id="34" name="Rechthoek 33">
            <a:extLst>
              <a:ext uri="{FF2B5EF4-FFF2-40B4-BE49-F238E27FC236}">
                <a16:creationId xmlns:a16="http://schemas.microsoft.com/office/drawing/2014/main" id="{345168C9-935A-4761-AB52-EB1A63E78AE5}"/>
              </a:ext>
            </a:extLst>
          </p:cNvPr>
          <p:cNvSpPr/>
          <p:nvPr/>
        </p:nvSpPr>
        <p:spPr>
          <a:xfrm>
            <a:off x="454747" y="4138773"/>
            <a:ext cx="288083" cy="300493"/>
          </a:xfrm>
          <a:prstGeom prst="rect">
            <a:avLst/>
          </a:prstGeom>
          <a:ln w="28575"/>
        </p:spPr>
        <p:style>
          <a:lnRef idx="2">
            <a:schemeClr val="dk1"/>
          </a:lnRef>
          <a:fillRef idx="1">
            <a:schemeClr val="lt1"/>
          </a:fillRef>
          <a:effectRef idx="0">
            <a:schemeClr val="dk1"/>
          </a:effectRef>
          <a:fontRef idx="minor">
            <a:schemeClr val="dk1"/>
          </a:fontRef>
        </p:style>
        <p:txBody>
          <a:bodyPr rtlCol="0" anchor="ctr"/>
          <a:lstStyle/>
          <a:p>
            <a:pPr algn="ctr"/>
            <a:endParaRPr lang="nl-NL" dirty="0"/>
          </a:p>
        </p:txBody>
      </p:sp>
      <p:sp>
        <p:nvSpPr>
          <p:cNvPr id="35" name="Rechthoek 34">
            <a:extLst>
              <a:ext uri="{FF2B5EF4-FFF2-40B4-BE49-F238E27FC236}">
                <a16:creationId xmlns:a16="http://schemas.microsoft.com/office/drawing/2014/main" id="{B485AF5A-9DE1-45A0-87B1-C1EF43D11022}"/>
              </a:ext>
            </a:extLst>
          </p:cNvPr>
          <p:cNvSpPr/>
          <p:nvPr/>
        </p:nvSpPr>
        <p:spPr>
          <a:xfrm>
            <a:off x="447798" y="4663261"/>
            <a:ext cx="288083" cy="300493"/>
          </a:xfrm>
          <a:prstGeom prst="rect">
            <a:avLst/>
          </a:prstGeom>
          <a:ln w="28575"/>
        </p:spPr>
        <p:style>
          <a:lnRef idx="2">
            <a:schemeClr val="dk1"/>
          </a:lnRef>
          <a:fillRef idx="1">
            <a:schemeClr val="lt1"/>
          </a:fillRef>
          <a:effectRef idx="0">
            <a:schemeClr val="dk1"/>
          </a:effectRef>
          <a:fontRef idx="minor">
            <a:schemeClr val="dk1"/>
          </a:fontRef>
        </p:style>
        <p:txBody>
          <a:bodyPr rtlCol="0" anchor="ctr"/>
          <a:lstStyle/>
          <a:p>
            <a:pPr algn="ctr"/>
            <a:endParaRPr lang="nl-NL" dirty="0"/>
          </a:p>
        </p:txBody>
      </p:sp>
      <p:sp>
        <p:nvSpPr>
          <p:cNvPr id="36" name="Rechthoek 35">
            <a:extLst>
              <a:ext uri="{FF2B5EF4-FFF2-40B4-BE49-F238E27FC236}">
                <a16:creationId xmlns:a16="http://schemas.microsoft.com/office/drawing/2014/main" id="{51B1EE6E-C8AD-4C06-859A-872590338E5F}"/>
              </a:ext>
            </a:extLst>
          </p:cNvPr>
          <p:cNvSpPr/>
          <p:nvPr/>
        </p:nvSpPr>
        <p:spPr>
          <a:xfrm>
            <a:off x="447799" y="5187750"/>
            <a:ext cx="288083" cy="300493"/>
          </a:xfrm>
          <a:prstGeom prst="rect">
            <a:avLst/>
          </a:prstGeom>
          <a:ln w="28575"/>
        </p:spPr>
        <p:style>
          <a:lnRef idx="2">
            <a:schemeClr val="dk1"/>
          </a:lnRef>
          <a:fillRef idx="1">
            <a:schemeClr val="lt1"/>
          </a:fillRef>
          <a:effectRef idx="0">
            <a:schemeClr val="dk1"/>
          </a:effectRef>
          <a:fontRef idx="minor">
            <a:schemeClr val="dk1"/>
          </a:fontRef>
        </p:style>
        <p:txBody>
          <a:bodyPr rtlCol="0" anchor="ctr"/>
          <a:lstStyle/>
          <a:p>
            <a:pPr algn="ctr"/>
            <a:endParaRPr lang="nl-NL" dirty="0"/>
          </a:p>
        </p:txBody>
      </p:sp>
      <p:sp>
        <p:nvSpPr>
          <p:cNvPr id="38" name="Rechthoek 37">
            <a:extLst>
              <a:ext uri="{FF2B5EF4-FFF2-40B4-BE49-F238E27FC236}">
                <a16:creationId xmlns:a16="http://schemas.microsoft.com/office/drawing/2014/main" id="{E15C1FEE-1A20-4FAD-A280-839271EE8CED}"/>
              </a:ext>
            </a:extLst>
          </p:cNvPr>
          <p:cNvSpPr/>
          <p:nvPr/>
        </p:nvSpPr>
        <p:spPr>
          <a:xfrm>
            <a:off x="450617" y="5698680"/>
            <a:ext cx="288083" cy="300493"/>
          </a:xfrm>
          <a:prstGeom prst="rect">
            <a:avLst/>
          </a:prstGeom>
          <a:ln w="28575"/>
        </p:spPr>
        <p:style>
          <a:lnRef idx="2">
            <a:schemeClr val="dk1"/>
          </a:lnRef>
          <a:fillRef idx="1">
            <a:schemeClr val="lt1"/>
          </a:fillRef>
          <a:effectRef idx="0">
            <a:schemeClr val="dk1"/>
          </a:effectRef>
          <a:fontRef idx="minor">
            <a:schemeClr val="dk1"/>
          </a:fontRef>
        </p:style>
        <p:txBody>
          <a:bodyPr rtlCol="0" anchor="ctr"/>
          <a:lstStyle/>
          <a:p>
            <a:pPr algn="ctr"/>
            <a:endParaRPr lang="nl-NL" dirty="0"/>
          </a:p>
        </p:txBody>
      </p:sp>
    </p:spTree>
    <p:extLst>
      <p:ext uri="{BB962C8B-B14F-4D97-AF65-F5344CB8AC3E}">
        <p14:creationId xmlns:p14="http://schemas.microsoft.com/office/powerpoint/2010/main" val="36100255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82E336F-EB71-4626-988A-41DA0B123C7A}"/>
              </a:ext>
            </a:extLst>
          </p:cNvPr>
          <p:cNvSpPr>
            <a:spLocks noGrp="1"/>
          </p:cNvSpPr>
          <p:nvPr>
            <p:ph type="title"/>
          </p:nvPr>
        </p:nvSpPr>
        <p:spPr>
          <a:xfrm>
            <a:off x="2064000" y="384326"/>
            <a:ext cx="9259171" cy="1325563"/>
          </a:xfrm>
        </p:spPr>
        <p:txBody>
          <a:bodyPr/>
          <a:lstStyle/>
          <a:p>
            <a:r>
              <a:rPr lang="nl-NL" dirty="0"/>
              <a:t>wonen</a:t>
            </a:r>
          </a:p>
        </p:txBody>
      </p:sp>
      <p:sp>
        <p:nvSpPr>
          <p:cNvPr id="3" name="Tijdelijke aanduiding voor tekst 2">
            <a:extLst>
              <a:ext uri="{FF2B5EF4-FFF2-40B4-BE49-F238E27FC236}">
                <a16:creationId xmlns:a16="http://schemas.microsoft.com/office/drawing/2014/main" id="{8222AD41-44D8-4CFB-AEEC-2A93A26451B3}"/>
              </a:ext>
            </a:extLst>
          </p:cNvPr>
          <p:cNvSpPr>
            <a:spLocks noGrp="1"/>
          </p:cNvSpPr>
          <p:nvPr>
            <p:ph type="body" sz="quarter" idx="10"/>
          </p:nvPr>
        </p:nvSpPr>
        <p:spPr>
          <a:xfrm>
            <a:off x="7143244" y="1729532"/>
            <a:ext cx="5157510" cy="3963600"/>
          </a:xfrm>
        </p:spPr>
        <p:txBody>
          <a:bodyPr>
            <a:normAutofit/>
          </a:bodyPr>
          <a:lstStyle/>
          <a:p>
            <a:r>
              <a:rPr lang="nl-NL" sz="1700" b="0" dirty="0">
                <a:solidFill>
                  <a:schemeClr val="tx2">
                    <a:lumMod val="60000"/>
                    <a:lumOff val="40000"/>
                  </a:schemeClr>
                </a:solidFill>
              </a:rPr>
              <a:t>Schouwen op de fiets voor geschikte locaties collectief wonen</a:t>
            </a:r>
          </a:p>
          <a:p>
            <a:r>
              <a:rPr lang="nl-NL" sz="1700" b="0" dirty="0">
                <a:solidFill>
                  <a:schemeClr val="tx2">
                    <a:lumMod val="60000"/>
                    <a:lumOff val="40000"/>
                  </a:schemeClr>
                </a:solidFill>
              </a:rPr>
              <a:t>Interesse door projectontwikkelaar Bokhovense Maasdijk</a:t>
            </a:r>
            <a:br>
              <a:rPr lang="nl-NL" sz="1700" b="0" dirty="0">
                <a:solidFill>
                  <a:schemeClr val="tx2">
                    <a:lumMod val="60000"/>
                    <a:lumOff val="40000"/>
                  </a:schemeClr>
                </a:solidFill>
              </a:rPr>
            </a:br>
            <a:br>
              <a:rPr lang="nl-NL" sz="1700" b="0" dirty="0">
                <a:solidFill>
                  <a:schemeClr val="tx2">
                    <a:lumMod val="60000"/>
                    <a:lumOff val="40000"/>
                  </a:schemeClr>
                </a:solidFill>
              </a:rPr>
            </a:br>
            <a:r>
              <a:rPr lang="nl-NL" sz="1700" b="0" dirty="0">
                <a:solidFill>
                  <a:schemeClr val="tx2">
                    <a:lumMod val="60000"/>
                    <a:lumOff val="40000"/>
                  </a:schemeClr>
                </a:solidFill>
              </a:rPr>
              <a:t>Werkgroep wonen vergroot</a:t>
            </a:r>
            <a:br>
              <a:rPr lang="nl-NL" sz="1700" b="0" dirty="0">
                <a:solidFill>
                  <a:schemeClr val="tx2">
                    <a:lumMod val="60000"/>
                    <a:lumOff val="40000"/>
                  </a:schemeClr>
                </a:solidFill>
              </a:rPr>
            </a:br>
            <a:br>
              <a:rPr lang="nl-NL" sz="1700" b="0" dirty="0">
                <a:solidFill>
                  <a:schemeClr val="tx2">
                    <a:lumMod val="60000"/>
                    <a:lumOff val="40000"/>
                  </a:schemeClr>
                </a:solidFill>
              </a:rPr>
            </a:br>
            <a:r>
              <a:rPr lang="nl-NL" sz="1700" b="0" dirty="0">
                <a:solidFill>
                  <a:schemeClr val="tx2">
                    <a:lumMod val="60000"/>
                    <a:lumOff val="40000"/>
                  </a:schemeClr>
                </a:solidFill>
              </a:rPr>
              <a:t>Dag van het wonen, georganiseerd door gemeente (2 okt.)</a:t>
            </a:r>
            <a:br>
              <a:rPr lang="nl-NL" sz="1700" b="0" dirty="0">
                <a:solidFill>
                  <a:schemeClr val="tx2">
                    <a:lumMod val="60000"/>
                    <a:lumOff val="40000"/>
                  </a:schemeClr>
                </a:solidFill>
              </a:rPr>
            </a:br>
            <a:br>
              <a:rPr lang="nl-NL" sz="1700" b="0" dirty="0">
                <a:solidFill>
                  <a:schemeClr val="tx2">
                    <a:lumMod val="60000"/>
                    <a:lumOff val="40000"/>
                  </a:schemeClr>
                </a:solidFill>
              </a:rPr>
            </a:br>
            <a:r>
              <a:rPr lang="nl-NL" sz="1700" b="0" dirty="0">
                <a:solidFill>
                  <a:schemeClr val="tx2">
                    <a:lumMod val="60000"/>
                    <a:lumOff val="40000"/>
                  </a:schemeClr>
                </a:solidFill>
              </a:rPr>
              <a:t>Bewonersavond Bokhoven – behoeftepeiling (18 okt.)</a:t>
            </a:r>
          </a:p>
          <a:p>
            <a:endParaRPr lang="nl-NL" sz="1700" b="0" dirty="0">
              <a:solidFill>
                <a:schemeClr val="tx2">
                  <a:lumMod val="60000"/>
                  <a:lumOff val="40000"/>
                </a:schemeClr>
              </a:solidFill>
            </a:endParaRPr>
          </a:p>
          <a:p>
            <a:endParaRPr lang="nl-NL" sz="1700" b="0" dirty="0">
              <a:solidFill>
                <a:schemeClr val="tx2">
                  <a:lumMod val="60000"/>
                  <a:lumOff val="40000"/>
                </a:schemeClr>
              </a:solidFill>
            </a:endParaRPr>
          </a:p>
        </p:txBody>
      </p:sp>
      <p:sp>
        <p:nvSpPr>
          <p:cNvPr id="4" name="Tijdelijke aanduiding voor dianummer 3">
            <a:extLst>
              <a:ext uri="{FF2B5EF4-FFF2-40B4-BE49-F238E27FC236}">
                <a16:creationId xmlns:a16="http://schemas.microsoft.com/office/drawing/2014/main" id="{2B5B189E-9378-4661-AD82-65982CB23735}"/>
              </a:ext>
            </a:extLst>
          </p:cNvPr>
          <p:cNvSpPr>
            <a:spLocks noGrp="1"/>
          </p:cNvSpPr>
          <p:nvPr>
            <p:ph type="sldNum" sz="quarter" idx="11"/>
          </p:nvPr>
        </p:nvSpPr>
        <p:spPr/>
        <p:txBody>
          <a:bodyPr/>
          <a:lstStyle/>
          <a:p>
            <a:fld id="{78AD2CF1-64A4-4F79-8793-725D28D76C1B}" type="slidenum">
              <a:rPr lang="nl-NL" smtClean="0"/>
              <a:pPr/>
              <a:t>13</a:t>
            </a:fld>
            <a:endParaRPr lang="nl-NL" dirty="0"/>
          </a:p>
        </p:txBody>
      </p:sp>
      <p:pic>
        <p:nvPicPr>
          <p:cNvPr id="5122" name="Picture 2" descr="Afbeeldingsresultaat voor vink check">
            <a:extLst>
              <a:ext uri="{FF2B5EF4-FFF2-40B4-BE49-F238E27FC236}">
                <a16:creationId xmlns:a16="http://schemas.microsoft.com/office/drawing/2014/main" id="{EE117D12-4402-4E96-94A4-967F391F544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89795" y="1458008"/>
            <a:ext cx="627026" cy="543049"/>
          </a:xfrm>
          <a:prstGeom prst="rect">
            <a:avLst/>
          </a:prstGeom>
          <a:noFill/>
          <a:extLst>
            <a:ext uri="{909E8E84-426E-40DD-AFC4-6F175D3DCCD1}">
              <a14:hiddenFill xmlns:a14="http://schemas.microsoft.com/office/drawing/2010/main">
                <a:solidFill>
                  <a:srgbClr val="FFFFFF"/>
                </a:solidFill>
              </a14:hiddenFill>
            </a:ext>
          </a:extLst>
        </p:spPr>
      </p:pic>
      <p:sp>
        <p:nvSpPr>
          <p:cNvPr id="12" name="Tijdelijke aanduiding voor tekst 2">
            <a:extLst>
              <a:ext uri="{FF2B5EF4-FFF2-40B4-BE49-F238E27FC236}">
                <a16:creationId xmlns:a16="http://schemas.microsoft.com/office/drawing/2014/main" id="{9CA05F37-2E26-4A2B-A1D4-193A8B19FE21}"/>
              </a:ext>
            </a:extLst>
          </p:cNvPr>
          <p:cNvSpPr txBox="1">
            <a:spLocks/>
          </p:cNvSpPr>
          <p:nvPr/>
        </p:nvSpPr>
        <p:spPr>
          <a:xfrm>
            <a:off x="931117" y="1754955"/>
            <a:ext cx="5388078" cy="4111068"/>
          </a:xfrm>
          <a:prstGeom prst="rect">
            <a:avLst/>
          </a:prstGeom>
        </p:spPr>
        <p:txBody>
          <a:bodyPr vert="horz" lIns="0" tIns="0" rIns="0" bIns="0" rtlCol="0">
            <a:normAutofit/>
          </a:bodyPr>
          <a:lstStyle>
            <a:lvl1pPr marL="0" indent="0" algn="l" defTabSz="914400" rtl="0" eaLnBrk="1" latinLnBrk="0" hangingPunct="1">
              <a:lnSpc>
                <a:spcPct val="90000"/>
              </a:lnSpc>
              <a:spcBef>
                <a:spcPts val="1000"/>
              </a:spcBef>
              <a:buFont typeface="Arial" panose="020B0604020202020204" pitchFamily="34" charset="0"/>
              <a:buNone/>
              <a:defRPr sz="2500" b="1" kern="1200">
                <a:solidFill>
                  <a:schemeClr val="accent5"/>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nl-NL" sz="1800" b="0" dirty="0">
              <a:solidFill>
                <a:schemeClr val="tx2">
                  <a:lumMod val="60000"/>
                  <a:lumOff val="40000"/>
                </a:schemeClr>
              </a:solidFill>
            </a:endParaRPr>
          </a:p>
          <a:p>
            <a:pPr marL="342900" indent="-342900">
              <a:buFont typeface="Arial" panose="020B0604020202020204" pitchFamily="34" charset="0"/>
              <a:buChar char="•"/>
            </a:pPr>
            <a:endParaRPr lang="nl-NL" b="0" dirty="0">
              <a:solidFill>
                <a:schemeClr val="tx2">
                  <a:lumMod val="60000"/>
                  <a:lumOff val="40000"/>
                </a:schemeClr>
              </a:solidFill>
            </a:endParaRPr>
          </a:p>
        </p:txBody>
      </p:sp>
      <p:sp>
        <p:nvSpPr>
          <p:cNvPr id="14" name="Rechthoek 13">
            <a:extLst>
              <a:ext uri="{FF2B5EF4-FFF2-40B4-BE49-F238E27FC236}">
                <a16:creationId xmlns:a16="http://schemas.microsoft.com/office/drawing/2014/main" id="{0D534553-82CF-4673-BEE4-05D78151A049}"/>
              </a:ext>
            </a:extLst>
          </p:cNvPr>
          <p:cNvSpPr/>
          <p:nvPr/>
        </p:nvSpPr>
        <p:spPr>
          <a:xfrm>
            <a:off x="450312" y="1799097"/>
            <a:ext cx="288083" cy="300493"/>
          </a:xfrm>
          <a:prstGeom prst="rect">
            <a:avLst/>
          </a:prstGeom>
          <a:ln w="28575"/>
        </p:spPr>
        <p:style>
          <a:lnRef idx="2">
            <a:schemeClr val="dk1"/>
          </a:lnRef>
          <a:fillRef idx="1">
            <a:schemeClr val="lt1"/>
          </a:fillRef>
          <a:effectRef idx="0">
            <a:schemeClr val="dk1"/>
          </a:effectRef>
          <a:fontRef idx="minor">
            <a:schemeClr val="dk1"/>
          </a:fontRef>
        </p:style>
        <p:txBody>
          <a:bodyPr rtlCol="0" anchor="ctr"/>
          <a:lstStyle/>
          <a:p>
            <a:pPr algn="ctr"/>
            <a:endParaRPr lang="nl-NL" dirty="0"/>
          </a:p>
        </p:txBody>
      </p:sp>
      <p:pic>
        <p:nvPicPr>
          <p:cNvPr id="26" name="Graphic 25" descr="Denkwolkje">
            <a:extLst>
              <a:ext uri="{FF2B5EF4-FFF2-40B4-BE49-F238E27FC236}">
                <a16:creationId xmlns:a16="http://schemas.microsoft.com/office/drawing/2014/main" id="{18EB32D9-7F64-4312-9CF0-2FDDDEF9E70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412749" y="5833602"/>
            <a:ext cx="914400" cy="914400"/>
          </a:xfrm>
          <a:prstGeom prst="rect">
            <a:avLst/>
          </a:prstGeom>
        </p:spPr>
      </p:pic>
      <p:pic>
        <p:nvPicPr>
          <p:cNvPr id="28" name="Picture 2" descr="Afbeeldingsresultaat voor vink check">
            <a:extLst>
              <a:ext uri="{FF2B5EF4-FFF2-40B4-BE49-F238E27FC236}">
                <a16:creationId xmlns:a16="http://schemas.microsoft.com/office/drawing/2014/main" id="{3349AAFB-E0B9-46DE-85B3-326377641D5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89795" y="2006197"/>
            <a:ext cx="627026" cy="543049"/>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2" descr="Afbeeldingsresultaat voor vink check">
            <a:extLst>
              <a:ext uri="{FF2B5EF4-FFF2-40B4-BE49-F238E27FC236}">
                <a16:creationId xmlns:a16="http://schemas.microsoft.com/office/drawing/2014/main" id="{91D2FEC9-0AC2-49FA-8EBB-F4ABE45B92B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03007" y="2734772"/>
            <a:ext cx="627026" cy="543049"/>
          </a:xfrm>
          <a:prstGeom prst="rect">
            <a:avLst/>
          </a:prstGeom>
          <a:noFill/>
          <a:extLst>
            <a:ext uri="{909E8E84-426E-40DD-AFC4-6F175D3DCCD1}">
              <a14:hiddenFill xmlns:a14="http://schemas.microsoft.com/office/drawing/2010/main">
                <a:solidFill>
                  <a:srgbClr val="FFFFFF"/>
                </a:solidFill>
              </a14:hiddenFill>
            </a:ext>
          </a:extLst>
        </p:spPr>
      </p:pic>
      <p:sp>
        <p:nvSpPr>
          <p:cNvPr id="32" name="Rechthoek 31">
            <a:extLst>
              <a:ext uri="{FF2B5EF4-FFF2-40B4-BE49-F238E27FC236}">
                <a16:creationId xmlns:a16="http://schemas.microsoft.com/office/drawing/2014/main" id="{CBF29D31-5264-4B78-9EF6-E11F3ECAD326}"/>
              </a:ext>
            </a:extLst>
          </p:cNvPr>
          <p:cNvSpPr/>
          <p:nvPr/>
        </p:nvSpPr>
        <p:spPr>
          <a:xfrm>
            <a:off x="450312" y="2509119"/>
            <a:ext cx="288083" cy="300493"/>
          </a:xfrm>
          <a:prstGeom prst="rect">
            <a:avLst/>
          </a:prstGeom>
          <a:ln w="28575"/>
        </p:spPr>
        <p:style>
          <a:lnRef idx="2">
            <a:schemeClr val="dk1"/>
          </a:lnRef>
          <a:fillRef idx="1">
            <a:schemeClr val="lt1"/>
          </a:fillRef>
          <a:effectRef idx="0">
            <a:schemeClr val="dk1"/>
          </a:effectRef>
          <a:fontRef idx="minor">
            <a:schemeClr val="dk1"/>
          </a:fontRef>
        </p:style>
        <p:txBody>
          <a:bodyPr rtlCol="0" anchor="ctr"/>
          <a:lstStyle/>
          <a:p>
            <a:pPr algn="ctr"/>
            <a:endParaRPr lang="nl-NL" dirty="0"/>
          </a:p>
        </p:txBody>
      </p:sp>
      <p:sp>
        <p:nvSpPr>
          <p:cNvPr id="33" name="Rechthoek 32">
            <a:extLst>
              <a:ext uri="{FF2B5EF4-FFF2-40B4-BE49-F238E27FC236}">
                <a16:creationId xmlns:a16="http://schemas.microsoft.com/office/drawing/2014/main" id="{6EBA9CDC-008E-49FD-A287-842DE3CDBFC3}"/>
              </a:ext>
            </a:extLst>
          </p:cNvPr>
          <p:cNvSpPr/>
          <p:nvPr/>
        </p:nvSpPr>
        <p:spPr>
          <a:xfrm>
            <a:off x="450312" y="3102689"/>
            <a:ext cx="288083" cy="300493"/>
          </a:xfrm>
          <a:prstGeom prst="rect">
            <a:avLst/>
          </a:prstGeom>
          <a:ln w="28575"/>
        </p:spPr>
        <p:style>
          <a:lnRef idx="2">
            <a:schemeClr val="dk1"/>
          </a:lnRef>
          <a:fillRef idx="1">
            <a:schemeClr val="lt1"/>
          </a:fillRef>
          <a:effectRef idx="0">
            <a:schemeClr val="dk1"/>
          </a:effectRef>
          <a:fontRef idx="minor">
            <a:schemeClr val="dk1"/>
          </a:fontRef>
        </p:style>
        <p:txBody>
          <a:bodyPr rtlCol="0" anchor="ctr"/>
          <a:lstStyle/>
          <a:p>
            <a:pPr algn="ctr"/>
            <a:endParaRPr lang="nl-NL" dirty="0"/>
          </a:p>
        </p:txBody>
      </p:sp>
      <p:pic>
        <p:nvPicPr>
          <p:cNvPr id="19" name="Graphic 18" descr="Huis">
            <a:extLst>
              <a:ext uri="{FF2B5EF4-FFF2-40B4-BE49-F238E27FC236}">
                <a16:creationId xmlns:a16="http://schemas.microsoft.com/office/drawing/2014/main" id="{E7D1457C-5673-44B0-8D87-0A224AED4E47}"/>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0173110" y="5833602"/>
            <a:ext cx="914400" cy="914400"/>
          </a:xfrm>
          <a:prstGeom prst="rect">
            <a:avLst/>
          </a:prstGeom>
        </p:spPr>
      </p:pic>
      <p:sp>
        <p:nvSpPr>
          <p:cNvPr id="20" name="Tijdelijke aanduiding voor tekst 2">
            <a:extLst>
              <a:ext uri="{FF2B5EF4-FFF2-40B4-BE49-F238E27FC236}">
                <a16:creationId xmlns:a16="http://schemas.microsoft.com/office/drawing/2014/main" id="{0B24D5A8-A8ED-4BBB-A817-CC1645900DF6}"/>
              </a:ext>
            </a:extLst>
          </p:cNvPr>
          <p:cNvSpPr txBox="1">
            <a:spLocks/>
          </p:cNvSpPr>
          <p:nvPr/>
        </p:nvSpPr>
        <p:spPr>
          <a:xfrm>
            <a:off x="966239" y="1799097"/>
            <a:ext cx="5388078" cy="4111068"/>
          </a:xfrm>
          <a:prstGeom prst="rect">
            <a:avLst/>
          </a:prstGeom>
        </p:spPr>
        <p:txBody>
          <a:bodyPr vert="horz" lIns="0" tIns="0" rIns="0" bIns="0" rtlCol="0">
            <a:normAutofit/>
          </a:bodyPr>
          <a:lstStyle>
            <a:lvl1pPr marL="0" indent="0" algn="l" defTabSz="914400" rtl="0" eaLnBrk="1" latinLnBrk="0" hangingPunct="1">
              <a:lnSpc>
                <a:spcPct val="90000"/>
              </a:lnSpc>
              <a:spcBef>
                <a:spcPts val="1000"/>
              </a:spcBef>
              <a:buFont typeface="Arial" panose="020B0604020202020204" pitchFamily="34" charset="0"/>
              <a:buNone/>
              <a:defRPr sz="2500" b="1" kern="1200">
                <a:solidFill>
                  <a:schemeClr val="accent5"/>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nl-NL" sz="1800" b="0" dirty="0">
                <a:solidFill>
                  <a:schemeClr val="tx2">
                    <a:lumMod val="60000"/>
                    <a:lumOff val="40000"/>
                  </a:schemeClr>
                </a:solidFill>
              </a:rPr>
              <a:t>Vervolg bewonersavond Bokhoven – behoeftepeiling</a:t>
            </a:r>
            <a:br>
              <a:rPr lang="nl-NL" sz="1800" b="0" dirty="0">
                <a:solidFill>
                  <a:schemeClr val="tx2">
                    <a:lumMod val="60000"/>
                    <a:lumOff val="40000"/>
                  </a:schemeClr>
                </a:solidFill>
              </a:rPr>
            </a:br>
            <a:br>
              <a:rPr lang="nl-NL" sz="1800" b="0" dirty="0">
                <a:solidFill>
                  <a:schemeClr val="tx2">
                    <a:lumMod val="60000"/>
                    <a:lumOff val="40000"/>
                  </a:schemeClr>
                </a:solidFill>
              </a:rPr>
            </a:br>
            <a:r>
              <a:rPr lang="nl-NL" sz="1800" b="0" dirty="0">
                <a:solidFill>
                  <a:schemeClr val="tx2">
                    <a:lumMod val="60000"/>
                    <a:lumOff val="40000"/>
                  </a:schemeClr>
                </a:solidFill>
              </a:rPr>
              <a:t>Informatie blijven delen</a:t>
            </a:r>
          </a:p>
          <a:p>
            <a:br>
              <a:rPr lang="nl-NL" sz="1800" b="0" dirty="0">
                <a:solidFill>
                  <a:schemeClr val="tx2">
                    <a:lumMod val="60000"/>
                    <a:lumOff val="40000"/>
                  </a:schemeClr>
                </a:solidFill>
              </a:rPr>
            </a:br>
            <a:br>
              <a:rPr lang="nl-NL" sz="1800" b="0" dirty="0">
                <a:solidFill>
                  <a:schemeClr val="tx2">
                    <a:lumMod val="60000"/>
                    <a:lumOff val="40000"/>
                  </a:schemeClr>
                </a:solidFill>
              </a:rPr>
            </a:br>
            <a:endParaRPr lang="nl-NL" sz="1800" b="0" dirty="0">
              <a:solidFill>
                <a:schemeClr val="tx2">
                  <a:lumMod val="60000"/>
                  <a:lumOff val="40000"/>
                </a:schemeClr>
              </a:solidFill>
            </a:endParaRPr>
          </a:p>
        </p:txBody>
      </p:sp>
      <p:pic>
        <p:nvPicPr>
          <p:cNvPr id="21" name="Picture 2" descr="Afbeeldingsresultaat voor vink check">
            <a:extLst>
              <a:ext uri="{FF2B5EF4-FFF2-40B4-BE49-F238E27FC236}">
                <a16:creationId xmlns:a16="http://schemas.microsoft.com/office/drawing/2014/main" id="{BA08668B-CC77-43AB-9903-7F68DF7F526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09613" y="3277821"/>
            <a:ext cx="627026" cy="543049"/>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2" descr="Afbeeldingsresultaat voor vink check">
            <a:extLst>
              <a:ext uri="{FF2B5EF4-FFF2-40B4-BE49-F238E27FC236}">
                <a16:creationId xmlns:a16="http://schemas.microsoft.com/office/drawing/2014/main" id="{C7BD21E9-48F8-4777-BC11-489EADA4AFC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46734" y="3957981"/>
            <a:ext cx="627026" cy="543049"/>
          </a:xfrm>
          <a:prstGeom prst="rect">
            <a:avLst/>
          </a:prstGeom>
          <a:noFill/>
          <a:extLst>
            <a:ext uri="{909E8E84-426E-40DD-AFC4-6F175D3DCCD1}">
              <a14:hiddenFill xmlns:a14="http://schemas.microsoft.com/office/drawing/2010/main">
                <a:solidFill>
                  <a:srgbClr val="FFFFFF"/>
                </a:solidFill>
              </a14:hiddenFill>
            </a:ext>
          </a:extLst>
        </p:spPr>
      </p:pic>
      <p:sp>
        <p:nvSpPr>
          <p:cNvPr id="24" name="Tekstvak 23">
            <a:extLst>
              <a:ext uri="{FF2B5EF4-FFF2-40B4-BE49-F238E27FC236}">
                <a16:creationId xmlns:a16="http://schemas.microsoft.com/office/drawing/2014/main" id="{4D661479-5ACD-428C-B350-A287EF201C60}"/>
              </a:ext>
            </a:extLst>
          </p:cNvPr>
          <p:cNvSpPr txBox="1"/>
          <p:nvPr/>
        </p:nvSpPr>
        <p:spPr>
          <a:xfrm>
            <a:off x="604938" y="3836982"/>
            <a:ext cx="5476567" cy="1754326"/>
          </a:xfrm>
          <a:prstGeom prst="rect">
            <a:avLst/>
          </a:prstGeom>
          <a:noFill/>
          <a:ln w="50800">
            <a:solidFill>
              <a:schemeClr val="accent1"/>
            </a:solidFill>
          </a:ln>
        </p:spPr>
        <p:txBody>
          <a:bodyPr wrap="square" rtlCol="0">
            <a:spAutoFit/>
          </a:bodyPr>
          <a:lstStyle/>
          <a:p>
            <a:r>
              <a:rPr lang="nl-NL" dirty="0">
                <a:solidFill>
                  <a:schemeClr val="tx2">
                    <a:lumMod val="60000"/>
                    <a:lumOff val="40000"/>
                  </a:schemeClr>
                </a:solidFill>
              </a:rPr>
              <a:t>Mogelijke projectontwikkelaars die er met ideeën van woonmogelijkheden vandoor gaan.</a:t>
            </a:r>
          </a:p>
          <a:p>
            <a:endParaRPr lang="nl-NL" dirty="0">
              <a:solidFill>
                <a:schemeClr val="tx2">
                  <a:lumMod val="60000"/>
                  <a:lumOff val="40000"/>
                </a:schemeClr>
              </a:solidFill>
            </a:endParaRPr>
          </a:p>
          <a:p>
            <a:r>
              <a:rPr lang="nl-NL" dirty="0">
                <a:solidFill>
                  <a:schemeClr val="tx2">
                    <a:lumMod val="60000"/>
                    <a:lumOff val="40000"/>
                  </a:schemeClr>
                </a:solidFill>
              </a:rPr>
              <a:t>Aandacht voor jongere inwoners (leegloop, vergrijzing, doorstroom)</a:t>
            </a:r>
          </a:p>
        </p:txBody>
      </p:sp>
      <p:pic>
        <p:nvPicPr>
          <p:cNvPr id="6" name="Graphic 5" descr="Uitroepteken">
            <a:extLst>
              <a:ext uri="{FF2B5EF4-FFF2-40B4-BE49-F238E27FC236}">
                <a16:creationId xmlns:a16="http://schemas.microsoft.com/office/drawing/2014/main" id="{7FB5FF8A-0DF7-4BAC-8139-A9A58CF3D6D2}"/>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404795" y="4043830"/>
            <a:ext cx="914400" cy="914400"/>
          </a:xfrm>
          <a:prstGeom prst="rect">
            <a:avLst/>
          </a:prstGeom>
        </p:spPr>
      </p:pic>
    </p:spTree>
    <p:extLst>
      <p:ext uri="{BB962C8B-B14F-4D97-AF65-F5344CB8AC3E}">
        <p14:creationId xmlns:p14="http://schemas.microsoft.com/office/powerpoint/2010/main" val="22937972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82E336F-EB71-4626-988A-41DA0B123C7A}"/>
              </a:ext>
            </a:extLst>
          </p:cNvPr>
          <p:cNvSpPr>
            <a:spLocks noGrp="1"/>
          </p:cNvSpPr>
          <p:nvPr>
            <p:ph type="title"/>
          </p:nvPr>
        </p:nvSpPr>
        <p:spPr>
          <a:xfrm>
            <a:off x="3458192" y="322008"/>
            <a:ext cx="9259171" cy="1325563"/>
          </a:xfrm>
        </p:spPr>
        <p:txBody>
          <a:bodyPr>
            <a:normAutofit/>
          </a:bodyPr>
          <a:lstStyle/>
          <a:p>
            <a:r>
              <a:rPr lang="nl-NL" dirty="0"/>
              <a:t>Geleerde lessen</a:t>
            </a:r>
            <a:br>
              <a:rPr lang="nl-NL" dirty="0"/>
            </a:br>
            <a:r>
              <a:rPr lang="nl-NL" sz="2200" dirty="0">
                <a:solidFill>
                  <a:srgbClr val="FF0000"/>
                </a:solidFill>
              </a:rPr>
              <a:t>Ontmoeten – Informeren - wonen </a:t>
            </a:r>
            <a:endParaRPr lang="nl-NL" sz="2200" dirty="0"/>
          </a:p>
        </p:txBody>
      </p:sp>
      <p:sp>
        <p:nvSpPr>
          <p:cNvPr id="4" name="Tijdelijke aanduiding voor dianummer 3">
            <a:extLst>
              <a:ext uri="{FF2B5EF4-FFF2-40B4-BE49-F238E27FC236}">
                <a16:creationId xmlns:a16="http://schemas.microsoft.com/office/drawing/2014/main" id="{2B5B189E-9378-4661-AD82-65982CB23735}"/>
              </a:ext>
            </a:extLst>
          </p:cNvPr>
          <p:cNvSpPr>
            <a:spLocks noGrp="1"/>
          </p:cNvSpPr>
          <p:nvPr>
            <p:ph type="sldNum" sz="quarter" idx="11"/>
          </p:nvPr>
        </p:nvSpPr>
        <p:spPr/>
        <p:txBody>
          <a:bodyPr/>
          <a:lstStyle/>
          <a:p>
            <a:fld id="{78AD2CF1-64A4-4F79-8793-725D28D76C1B}" type="slidenum">
              <a:rPr lang="nl-NL" smtClean="0"/>
              <a:pPr/>
              <a:t>14</a:t>
            </a:fld>
            <a:endParaRPr lang="nl-NL" dirty="0"/>
          </a:p>
        </p:txBody>
      </p:sp>
      <p:sp>
        <p:nvSpPr>
          <p:cNvPr id="12" name="Tekstvak 11">
            <a:extLst>
              <a:ext uri="{FF2B5EF4-FFF2-40B4-BE49-F238E27FC236}">
                <a16:creationId xmlns:a16="http://schemas.microsoft.com/office/drawing/2014/main" id="{D4DEB296-6172-475F-AA77-2CEEFDB468A4}"/>
              </a:ext>
            </a:extLst>
          </p:cNvPr>
          <p:cNvSpPr txBox="1"/>
          <p:nvPr/>
        </p:nvSpPr>
        <p:spPr>
          <a:xfrm>
            <a:off x="189169" y="1216180"/>
            <a:ext cx="2953617" cy="1477328"/>
          </a:xfrm>
          <a:prstGeom prst="rect">
            <a:avLst/>
          </a:prstGeom>
          <a:solidFill>
            <a:schemeClr val="bg1"/>
          </a:solidFill>
          <a:ln w="50800">
            <a:solidFill>
              <a:srgbClr val="00B0F0"/>
            </a:solidFill>
          </a:ln>
        </p:spPr>
        <p:txBody>
          <a:bodyPr wrap="square" rtlCol="0">
            <a:spAutoFit/>
          </a:bodyPr>
          <a:lstStyle/>
          <a:p>
            <a:r>
              <a:rPr lang="nl-NL" dirty="0">
                <a:solidFill>
                  <a:schemeClr val="bg2">
                    <a:lumMod val="50000"/>
                  </a:schemeClr>
                </a:solidFill>
              </a:rPr>
              <a:t>Deel de manieren van informatie ophalen én verstrekken met andere kernen (wat werkt wel/ niet).</a:t>
            </a:r>
          </a:p>
        </p:txBody>
      </p:sp>
      <p:sp>
        <p:nvSpPr>
          <p:cNvPr id="14" name="Tekstvak 13">
            <a:extLst>
              <a:ext uri="{FF2B5EF4-FFF2-40B4-BE49-F238E27FC236}">
                <a16:creationId xmlns:a16="http://schemas.microsoft.com/office/drawing/2014/main" id="{CD19B2DD-407E-4DFE-9DD0-389BE714389C}"/>
              </a:ext>
            </a:extLst>
          </p:cNvPr>
          <p:cNvSpPr txBox="1"/>
          <p:nvPr/>
        </p:nvSpPr>
        <p:spPr>
          <a:xfrm>
            <a:off x="189169" y="2949721"/>
            <a:ext cx="3269023" cy="1477328"/>
          </a:xfrm>
          <a:prstGeom prst="rect">
            <a:avLst/>
          </a:prstGeom>
          <a:solidFill>
            <a:schemeClr val="bg1"/>
          </a:solidFill>
          <a:ln w="50800">
            <a:solidFill>
              <a:schemeClr val="accent1"/>
            </a:solidFill>
          </a:ln>
        </p:spPr>
        <p:txBody>
          <a:bodyPr wrap="square" rtlCol="0">
            <a:spAutoFit/>
          </a:bodyPr>
          <a:lstStyle/>
          <a:p>
            <a:r>
              <a:rPr lang="nl-NL" dirty="0">
                <a:solidFill>
                  <a:schemeClr val="bg2">
                    <a:lumMod val="50000"/>
                  </a:schemeClr>
                </a:solidFill>
              </a:rPr>
              <a:t>Betrek je gemeente bij je initiatief om ruis te voorkomen en om op een later moment open lessen te delen. </a:t>
            </a:r>
          </a:p>
        </p:txBody>
      </p:sp>
      <p:sp>
        <p:nvSpPr>
          <p:cNvPr id="15" name="Tekstvak 14">
            <a:extLst>
              <a:ext uri="{FF2B5EF4-FFF2-40B4-BE49-F238E27FC236}">
                <a16:creationId xmlns:a16="http://schemas.microsoft.com/office/drawing/2014/main" id="{7FE64C17-6B9F-4572-8753-F5A6FB0A14CC}"/>
              </a:ext>
            </a:extLst>
          </p:cNvPr>
          <p:cNvSpPr txBox="1"/>
          <p:nvPr/>
        </p:nvSpPr>
        <p:spPr>
          <a:xfrm>
            <a:off x="4195812" y="1709889"/>
            <a:ext cx="3269023" cy="2585323"/>
          </a:xfrm>
          <a:prstGeom prst="rect">
            <a:avLst/>
          </a:prstGeom>
          <a:noFill/>
          <a:ln w="50800">
            <a:solidFill>
              <a:schemeClr val="accent1"/>
            </a:solidFill>
          </a:ln>
        </p:spPr>
        <p:txBody>
          <a:bodyPr wrap="square" rtlCol="0">
            <a:spAutoFit/>
          </a:bodyPr>
          <a:lstStyle/>
          <a:p>
            <a:r>
              <a:rPr lang="nl-NL" dirty="0">
                <a:solidFill>
                  <a:schemeClr val="bg2">
                    <a:lumMod val="50000"/>
                  </a:schemeClr>
                </a:solidFill>
              </a:rPr>
              <a:t>Werkzame elementen om een initiatief op te starten:</a:t>
            </a:r>
          </a:p>
          <a:p>
            <a:pPr marL="285750" indent="-285750">
              <a:buFontTx/>
              <a:buChar char="-"/>
            </a:pPr>
            <a:r>
              <a:rPr lang="nl-NL" dirty="0">
                <a:solidFill>
                  <a:schemeClr val="bg2">
                    <a:lumMod val="50000"/>
                  </a:schemeClr>
                </a:solidFill>
              </a:rPr>
              <a:t>Geduld</a:t>
            </a:r>
          </a:p>
          <a:p>
            <a:pPr marL="285750" indent="-285750">
              <a:buFontTx/>
              <a:buChar char="-"/>
            </a:pPr>
            <a:r>
              <a:rPr lang="nl-NL" dirty="0">
                <a:solidFill>
                  <a:schemeClr val="bg2">
                    <a:lumMod val="50000"/>
                  </a:schemeClr>
                </a:solidFill>
              </a:rPr>
              <a:t>Ingangen/ netwerk</a:t>
            </a:r>
          </a:p>
          <a:p>
            <a:pPr marL="285750" indent="-285750">
              <a:buFontTx/>
              <a:buChar char="-"/>
            </a:pPr>
            <a:r>
              <a:rPr lang="nl-NL" dirty="0">
                <a:solidFill>
                  <a:schemeClr val="bg2">
                    <a:lumMod val="50000"/>
                  </a:schemeClr>
                </a:solidFill>
              </a:rPr>
              <a:t>Draagvlak</a:t>
            </a:r>
          </a:p>
          <a:p>
            <a:pPr marL="285750" indent="-285750">
              <a:buFontTx/>
              <a:buChar char="-"/>
            </a:pPr>
            <a:r>
              <a:rPr lang="nl-NL" dirty="0">
                <a:solidFill>
                  <a:schemeClr val="bg2">
                    <a:lumMod val="50000"/>
                  </a:schemeClr>
                </a:solidFill>
              </a:rPr>
              <a:t>Als je elkaar kent, is de bereidheid elkaar te helpen groter</a:t>
            </a:r>
          </a:p>
        </p:txBody>
      </p:sp>
      <p:sp>
        <p:nvSpPr>
          <p:cNvPr id="17" name="Tekstvak 16">
            <a:extLst>
              <a:ext uri="{FF2B5EF4-FFF2-40B4-BE49-F238E27FC236}">
                <a16:creationId xmlns:a16="http://schemas.microsoft.com/office/drawing/2014/main" id="{E50154F0-19BD-44A9-A18A-736C995A870D}"/>
              </a:ext>
            </a:extLst>
          </p:cNvPr>
          <p:cNvSpPr txBox="1"/>
          <p:nvPr/>
        </p:nvSpPr>
        <p:spPr>
          <a:xfrm>
            <a:off x="4195813" y="4561330"/>
            <a:ext cx="3269023" cy="1754326"/>
          </a:xfrm>
          <a:prstGeom prst="rect">
            <a:avLst/>
          </a:prstGeom>
          <a:noFill/>
          <a:ln w="50800">
            <a:solidFill>
              <a:schemeClr val="accent1"/>
            </a:solidFill>
          </a:ln>
        </p:spPr>
        <p:txBody>
          <a:bodyPr wrap="square" rtlCol="0">
            <a:spAutoFit/>
          </a:bodyPr>
          <a:lstStyle/>
          <a:p>
            <a:r>
              <a:rPr lang="nl-NL" dirty="0">
                <a:solidFill>
                  <a:schemeClr val="bg2">
                    <a:lumMod val="50000"/>
                  </a:schemeClr>
                </a:solidFill>
              </a:rPr>
              <a:t>Werkzame elementen om een initiatief verder te brengen:</a:t>
            </a:r>
            <a:endParaRPr lang="nl-NL" b="1" dirty="0">
              <a:solidFill>
                <a:schemeClr val="bg2">
                  <a:lumMod val="50000"/>
                </a:schemeClr>
              </a:solidFill>
            </a:endParaRPr>
          </a:p>
          <a:p>
            <a:pPr marL="285750" indent="-285750">
              <a:buFontTx/>
              <a:buChar char="-"/>
            </a:pPr>
            <a:r>
              <a:rPr lang="nl-NL" dirty="0">
                <a:solidFill>
                  <a:schemeClr val="bg2">
                    <a:lumMod val="50000"/>
                  </a:schemeClr>
                </a:solidFill>
              </a:rPr>
              <a:t>Samen organiseren</a:t>
            </a:r>
          </a:p>
          <a:p>
            <a:pPr marL="285750" indent="-285750">
              <a:buFontTx/>
              <a:buChar char="-"/>
            </a:pPr>
            <a:r>
              <a:rPr lang="nl-NL" dirty="0">
                <a:solidFill>
                  <a:schemeClr val="bg2">
                    <a:lumMod val="50000"/>
                  </a:schemeClr>
                </a:solidFill>
              </a:rPr>
              <a:t>Goed afstemmen buurtbewoners</a:t>
            </a:r>
          </a:p>
        </p:txBody>
      </p:sp>
      <p:pic>
        <p:nvPicPr>
          <p:cNvPr id="18" name="Graphic 17" descr="Groep">
            <a:extLst>
              <a:ext uri="{FF2B5EF4-FFF2-40B4-BE49-F238E27FC236}">
                <a16:creationId xmlns:a16="http://schemas.microsoft.com/office/drawing/2014/main" id="{4E0254BB-C772-47D4-ADA6-274161B1E2B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91832" y="5940444"/>
            <a:ext cx="914400" cy="914400"/>
          </a:xfrm>
          <a:prstGeom prst="rect">
            <a:avLst/>
          </a:prstGeom>
        </p:spPr>
      </p:pic>
      <p:pic>
        <p:nvPicPr>
          <p:cNvPr id="19" name="Graphic 18" descr="Huis">
            <a:extLst>
              <a:ext uri="{FF2B5EF4-FFF2-40B4-BE49-F238E27FC236}">
                <a16:creationId xmlns:a16="http://schemas.microsoft.com/office/drawing/2014/main" id="{D806948F-A390-49B9-9E21-8ECCF05A4E5B}"/>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306232" y="5857876"/>
            <a:ext cx="914400" cy="914400"/>
          </a:xfrm>
          <a:prstGeom prst="rect">
            <a:avLst/>
          </a:prstGeom>
        </p:spPr>
      </p:pic>
      <p:pic>
        <p:nvPicPr>
          <p:cNvPr id="20" name="Graphic 19" descr="Vragen">
            <a:extLst>
              <a:ext uri="{FF2B5EF4-FFF2-40B4-BE49-F238E27FC236}">
                <a16:creationId xmlns:a16="http://schemas.microsoft.com/office/drawing/2014/main" id="{767CAB1C-F032-4610-8DDE-03D50D35757F}"/>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0220632" y="5810400"/>
            <a:ext cx="914400" cy="914400"/>
          </a:xfrm>
          <a:prstGeom prst="rect">
            <a:avLst/>
          </a:prstGeom>
        </p:spPr>
      </p:pic>
      <p:sp>
        <p:nvSpPr>
          <p:cNvPr id="21" name="Tekstvak 20">
            <a:extLst>
              <a:ext uri="{FF2B5EF4-FFF2-40B4-BE49-F238E27FC236}">
                <a16:creationId xmlns:a16="http://schemas.microsoft.com/office/drawing/2014/main" id="{34C2E94D-F664-4205-BD00-A248D7B7A3FB}"/>
              </a:ext>
            </a:extLst>
          </p:cNvPr>
          <p:cNvSpPr txBox="1"/>
          <p:nvPr/>
        </p:nvSpPr>
        <p:spPr>
          <a:xfrm>
            <a:off x="7829423" y="3407168"/>
            <a:ext cx="2953617" cy="2308324"/>
          </a:xfrm>
          <a:prstGeom prst="rect">
            <a:avLst/>
          </a:prstGeom>
          <a:noFill/>
          <a:ln w="50800">
            <a:solidFill>
              <a:schemeClr val="accent1"/>
            </a:solidFill>
          </a:ln>
        </p:spPr>
        <p:txBody>
          <a:bodyPr wrap="square" rtlCol="0">
            <a:spAutoFit/>
          </a:bodyPr>
          <a:lstStyle/>
          <a:p>
            <a:r>
              <a:rPr lang="nl-NL" dirty="0">
                <a:solidFill>
                  <a:srgbClr val="FF0000"/>
                </a:solidFill>
              </a:rPr>
              <a:t>Succes van </a:t>
            </a:r>
            <a:r>
              <a:rPr lang="nl-NL" dirty="0" err="1">
                <a:solidFill>
                  <a:srgbClr val="FF0000"/>
                </a:solidFill>
              </a:rPr>
              <a:t>BiB</a:t>
            </a:r>
            <a:r>
              <a:rPr lang="nl-NL" dirty="0">
                <a:solidFill>
                  <a:srgbClr val="FF0000"/>
                </a:solidFill>
              </a:rPr>
              <a:t>:</a:t>
            </a:r>
          </a:p>
          <a:p>
            <a:pPr marL="285750" indent="-285750">
              <a:buFontTx/>
              <a:buChar char="-"/>
            </a:pPr>
            <a:r>
              <a:rPr lang="nl-NL" dirty="0">
                <a:solidFill>
                  <a:srgbClr val="FF0000"/>
                </a:solidFill>
              </a:rPr>
              <a:t>Betrek iedereen die iets wil betekenen</a:t>
            </a:r>
          </a:p>
          <a:p>
            <a:pPr marL="285750" indent="-285750">
              <a:buFontTx/>
              <a:buChar char="-"/>
            </a:pPr>
            <a:r>
              <a:rPr lang="nl-NL" dirty="0">
                <a:solidFill>
                  <a:srgbClr val="FF0000"/>
                </a:solidFill>
              </a:rPr>
              <a:t>Laat mensen doen wat ze leuk vinden</a:t>
            </a:r>
          </a:p>
          <a:p>
            <a:pPr marL="285750" indent="-285750">
              <a:buFontTx/>
              <a:buChar char="-"/>
            </a:pPr>
            <a:r>
              <a:rPr lang="nl-NL" dirty="0">
                <a:solidFill>
                  <a:srgbClr val="FF0000"/>
                </a:solidFill>
              </a:rPr>
              <a:t>Werk ideeën uit waar energie en bereidheid op zit</a:t>
            </a:r>
          </a:p>
        </p:txBody>
      </p:sp>
      <p:sp>
        <p:nvSpPr>
          <p:cNvPr id="22" name="Tekstvak 21">
            <a:extLst>
              <a:ext uri="{FF2B5EF4-FFF2-40B4-BE49-F238E27FC236}">
                <a16:creationId xmlns:a16="http://schemas.microsoft.com/office/drawing/2014/main" id="{EDCB8369-FC6A-412C-B413-12D2200BD7DA}"/>
              </a:ext>
            </a:extLst>
          </p:cNvPr>
          <p:cNvSpPr txBox="1"/>
          <p:nvPr/>
        </p:nvSpPr>
        <p:spPr>
          <a:xfrm>
            <a:off x="9119395" y="1103852"/>
            <a:ext cx="2953617" cy="923330"/>
          </a:xfrm>
          <a:prstGeom prst="rect">
            <a:avLst/>
          </a:prstGeom>
          <a:solidFill>
            <a:schemeClr val="bg1"/>
          </a:solidFill>
          <a:ln w="50800">
            <a:solidFill>
              <a:srgbClr val="00B0F0"/>
            </a:solidFill>
          </a:ln>
        </p:spPr>
        <p:txBody>
          <a:bodyPr wrap="square" rtlCol="0">
            <a:spAutoFit/>
          </a:bodyPr>
          <a:lstStyle/>
          <a:p>
            <a:r>
              <a:rPr lang="nl-NL" dirty="0">
                <a:solidFill>
                  <a:schemeClr val="bg2">
                    <a:lumMod val="50000"/>
                  </a:schemeClr>
                </a:solidFill>
              </a:rPr>
              <a:t>Deel de successen met elkaar en inspireer elkaar!</a:t>
            </a:r>
          </a:p>
        </p:txBody>
      </p:sp>
      <p:sp>
        <p:nvSpPr>
          <p:cNvPr id="23" name="Tekstvak 22">
            <a:extLst>
              <a:ext uri="{FF2B5EF4-FFF2-40B4-BE49-F238E27FC236}">
                <a16:creationId xmlns:a16="http://schemas.microsoft.com/office/drawing/2014/main" id="{36C91BAF-D397-4FED-8402-D6160FFFB92F}"/>
              </a:ext>
            </a:extLst>
          </p:cNvPr>
          <p:cNvSpPr txBox="1"/>
          <p:nvPr/>
        </p:nvSpPr>
        <p:spPr>
          <a:xfrm>
            <a:off x="8087777" y="2284343"/>
            <a:ext cx="2953617" cy="923330"/>
          </a:xfrm>
          <a:prstGeom prst="rect">
            <a:avLst/>
          </a:prstGeom>
          <a:solidFill>
            <a:schemeClr val="bg1"/>
          </a:solidFill>
          <a:ln w="50800">
            <a:solidFill>
              <a:srgbClr val="00B0F0"/>
            </a:solidFill>
          </a:ln>
        </p:spPr>
        <p:txBody>
          <a:bodyPr wrap="square" rtlCol="0">
            <a:spAutoFit/>
          </a:bodyPr>
          <a:lstStyle/>
          <a:p>
            <a:r>
              <a:rPr lang="nl-NL" dirty="0">
                <a:solidFill>
                  <a:schemeClr val="bg2">
                    <a:lumMod val="50000"/>
                  </a:schemeClr>
                </a:solidFill>
              </a:rPr>
              <a:t>Faciliteer ontmoeting en uitwisseling op reguliere basis.</a:t>
            </a:r>
          </a:p>
        </p:txBody>
      </p:sp>
      <p:sp>
        <p:nvSpPr>
          <p:cNvPr id="24" name="Tekstvak 23">
            <a:extLst>
              <a:ext uri="{FF2B5EF4-FFF2-40B4-BE49-F238E27FC236}">
                <a16:creationId xmlns:a16="http://schemas.microsoft.com/office/drawing/2014/main" id="{2AD62FB2-6CC7-497B-8F01-078F6CC2214B}"/>
              </a:ext>
            </a:extLst>
          </p:cNvPr>
          <p:cNvSpPr txBox="1"/>
          <p:nvPr/>
        </p:nvSpPr>
        <p:spPr>
          <a:xfrm>
            <a:off x="189169" y="284670"/>
            <a:ext cx="2953617" cy="646331"/>
          </a:xfrm>
          <a:prstGeom prst="rect">
            <a:avLst/>
          </a:prstGeom>
          <a:solidFill>
            <a:schemeClr val="bg1"/>
          </a:solidFill>
          <a:ln w="50800">
            <a:solidFill>
              <a:srgbClr val="00B0F0"/>
            </a:solidFill>
          </a:ln>
        </p:spPr>
        <p:txBody>
          <a:bodyPr wrap="square" rtlCol="0">
            <a:spAutoFit/>
          </a:bodyPr>
          <a:lstStyle/>
          <a:p>
            <a:r>
              <a:rPr lang="nl-NL" dirty="0">
                <a:solidFill>
                  <a:schemeClr val="bg2">
                    <a:lumMod val="50000"/>
                  </a:schemeClr>
                </a:solidFill>
              </a:rPr>
              <a:t>Prioriteer met elkaar en verdeel het werk.</a:t>
            </a:r>
          </a:p>
        </p:txBody>
      </p:sp>
      <p:sp>
        <p:nvSpPr>
          <p:cNvPr id="25" name="Tekstvak 24">
            <a:extLst>
              <a:ext uri="{FF2B5EF4-FFF2-40B4-BE49-F238E27FC236}">
                <a16:creationId xmlns:a16="http://schemas.microsoft.com/office/drawing/2014/main" id="{45F722A5-71A2-4E37-BE12-A722041B30C8}"/>
              </a:ext>
            </a:extLst>
          </p:cNvPr>
          <p:cNvSpPr txBox="1"/>
          <p:nvPr/>
        </p:nvSpPr>
        <p:spPr>
          <a:xfrm>
            <a:off x="10087361" y="528264"/>
            <a:ext cx="1985651" cy="369332"/>
          </a:xfrm>
          <a:prstGeom prst="rect">
            <a:avLst/>
          </a:prstGeom>
          <a:solidFill>
            <a:schemeClr val="bg1"/>
          </a:solidFill>
          <a:ln w="50800">
            <a:solidFill>
              <a:srgbClr val="00B0F0"/>
            </a:solidFill>
          </a:ln>
        </p:spPr>
        <p:txBody>
          <a:bodyPr wrap="square" rtlCol="0">
            <a:spAutoFit/>
          </a:bodyPr>
          <a:lstStyle/>
          <a:p>
            <a:r>
              <a:rPr lang="nl-NL" dirty="0">
                <a:solidFill>
                  <a:schemeClr val="bg2">
                    <a:lumMod val="50000"/>
                  </a:schemeClr>
                </a:solidFill>
              </a:rPr>
              <a:t>Leg het vast.</a:t>
            </a:r>
          </a:p>
        </p:txBody>
      </p:sp>
      <p:sp>
        <p:nvSpPr>
          <p:cNvPr id="16" name="Tekstvak 15">
            <a:extLst>
              <a:ext uri="{FF2B5EF4-FFF2-40B4-BE49-F238E27FC236}">
                <a16:creationId xmlns:a16="http://schemas.microsoft.com/office/drawing/2014/main" id="{A4F9A741-5654-4705-9C78-991625186271}"/>
              </a:ext>
            </a:extLst>
          </p:cNvPr>
          <p:cNvSpPr txBox="1"/>
          <p:nvPr/>
        </p:nvSpPr>
        <p:spPr>
          <a:xfrm>
            <a:off x="189168" y="4679931"/>
            <a:ext cx="2953617" cy="369332"/>
          </a:xfrm>
          <a:prstGeom prst="rect">
            <a:avLst/>
          </a:prstGeom>
          <a:solidFill>
            <a:schemeClr val="bg1"/>
          </a:solidFill>
          <a:ln w="50800">
            <a:solidFill>
              <a:srgbClr val="00B0F0"/>
            </a:solidFill>
          </a:ln>
        </p:spPr>
        <p:txBody>
          <a:bodyPr wrap="square" rtlCol="0">
            <a:spAutoFit/>
          </a:bodyPr>
          <a:lstStyle/>
          <a:p>
            <a:r>
              <a:rPr lang="nl-NL" dirty="0">
                <a:solidFill>
                  <a:schemeClr val="bg2">
                    <a:lumMod val="50000"/>
                  </a:schemeClr>
                </a:solidFill>
              </a:rPr>
              <a:t>Een kartrekker helpt!</a:t>
            </a:r>
          </a:p>
        </p:txBody>
      </p:sp>
    </p:spTree>
    <p:extLst>
      <p:ext uri="{BB962C8B-B14F-4D97-AF65-F5344CB8AC3E}">
        <p14:creationId xmlns:p14="http://schemas.microsoft.com/office/powerpoint/2010/main" val="8994591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C0EF928-C649-43BC-8920-99AD8ACE4098}"/>
              </a:ext>
            </a:extLst>
          </p:cNvPr>
          <p:cNvSpPr>
            <a:spLocks noGrp="1"/>
          </p:cNvSpPr>
          <p:nvPr>
            <p:ph type="title"/>
          </p:nvPr>
        </p:nvSpPr>
        <p:spPr/>
        <p:txBody>
          <a:bodyPr/>
          <a:lstStyle/>
          <a:p>
            <a:r>
              <a:rPr lang="nl-NL" dirty="0"/>
              <a:t>Aandachtspunten</a:t>
            </a:r>
          </a:p>
        </p:txBody>
      </p:sp>
      <p:sp>
        <p:nvSpPr>
          <p:cNvPr id="4" name="Tijdelijke aanduiding voor dianummer 3">
            <a:extLst>
              <a:ext uri="{FF2B5EF4-FFF2-40B4-BE49-F238E27FC236}">
                <a16:creationId xmlns:a16="http://schemas.microsoft.com/office/drawing/2014/main" id="{C7E9CFAD-C9D9-437B-8441-1D6677D1A5A6}"/>
              </a:ext>
            </a:extLst>
          </p:cNvPr>
          <p:cNvSpPr>
            <a:spLocks noGrp="1"/>
          </p:cNvSpPr>
          <p:nvPr>
            <p:ph type="sldNum" sz="quarter" idx="11"/>
          </p:nvPr>
        </p:nvSpPr>
        <p:spPr/>
        <p:txBody>
          <a:bodyPr/>
          <a:lstStyle/>
          <a:p>
            <a:fld id="{78AD2CF1-64A4-4F79-8793-725D28D76C1B}" type="slidenum">
              <a:rPr lang="nl-NL" smtClean="0"/>
              <a:pPr/>
              <a:t>15</a:t>
            </a:fld>
            <a:endParaRPr lang="nl-NL" dirty="0"/>
          </a:p>
        </p:txBody>
      </p:sp>
      <p:sp>
        <p:nvSpPr>
          <p:cNvPr id="6" name="Tekstvak 5">
            <a:extLst>
              <a:ext uri="{FF2B5EF4-FFF2-40B4-BE49-F238E27FC236}">
                <a16:creationId xmlns:a16="http://schemas.microsoft.com/office/drawing/2014/main" id="{C93C9920-7606-46F6-8E1E-07425DE409A5}"/>
              </a:ext>
            </a:extLst>
          </p:cNvPr>
          <p:cNvSpPr txBox="1"/>
          <p:nvPr/>
        </p:nvSpPr>
        <p:spPr>
          <a:xfrm>
            <a:off x="6420719" y="3742470"/>
            <a:ext cx="5425104" cy="1200329"/>
          </a:xfrm>
          <a:prstGeom prst="rect">
            <a:avLst/>
          </a:prstGeom>
          <a:solidFill>
            <a:schemeClr val="bg1"/>
          </a:solidFill>
          <a:ln w="50800">
            <a:solidFill>
              <a:schemeClr val="accent1"/>
            </a:solidFill>
          </a:ln>
        </p:spPr>
        <p:txBody>
          <a:bodyPr wrap="square" rtlCol="0">
            <a:spAutoFit/>
          </a:bodyPr>
          <a:lstStyle/>
          <a:p>
            <a:r>
              <a:rPr lang="nl-NL" b="1" dirty="0">
                <a:solidFill>
                  <a:schemeClr val="accent5"/>
                </a:solidFill>
              </a:rPr>
              <a:t>Wat opvalt:</a:t>
            </a:r>
          </a:p>
          <a:p>
            <a:pPr marL="285750" indent="-285750">
              <a:buFontTx/>
              <a:buChar char="-"/>
            </a:pPr>
            <a:r>
              <a:rPr lang="nl-NL" dirty="0">
                <a:solidFill>
                  <a:schemeClr val="accent5"/>
                </a:solidFill>
              </a:rPr>
              <a:t>Er zijn minder deelnemers dan aan de start (vakantie, ziekte, permanente afmeldingen?). </a:t>
            </a:r>
            <a:r>
              <a:rPr lang="nl-NL" b="1" dirty="0">
                <a:solidFill>
                  <a:schemeClr val="accent5"/>
                </a:solidFill>
              </a:rPr>
              <a:t>Wat doen we hiermee? </a:t>
            </a:r>
          </a:p>
        </p:txBody>
      </p:sp>
      <p:sp>
        <p:nvSpPr>
          <p:cNvPr id="8" name="Tekstvak 7">
            <a:extLst>
              <a:ext uri="{FF2B5EF4-FFF2-40B4-BE49-F238E27FC236}">
                <a16:creationId xmlns:a16="http://schemas.microsoft.com/office/drawing/2014/main" id="{8464418F-0463-4A7E-B736-F1AEE8EECDED}"/>
              </a:ext>
            </a:extLst>
          </p:cNvPr>
          <p:cNvSpPr txBox="1"/>
          <p:nvPr/>
        </p:nvSpPr>
        <p:spPr>
          <a:xfrm>
            <a:off x="619433" y="1495660"/>
            <a:ext cx="5476567" cy="923330"/>
          </a:xfrm>
          <a:prstGeom prst="rect">
            <a:avLst/>
          </a:prstGeom>
          <a:noFill/>
          <a:ln w="50800">
            <a:solidFill>
              <a:schemeClr val="accent1"/>
            </a:solidFill>
          </a:ln>
        </p:spPr>
        <p:txBody>
          <a:bodyPr wrap="square" rtlCol="0">
            <a:spAutoFit/>
          </a:bodyPr>
          <a:lstStyle/>
          <a:p>
            <a:r>
              <a:rPr lang="nl-NL" dirty="0">
                <a:solidFill>
                  <a:schemeClr val="bg2">
                    <a:lumMod val="50000"/>
                  </a:schemeClr>
                </a:solidFill>
              </a:rPr>
              <a:t>Ga niet gaan concurreren, maar vul aan en verwijs door. Hier kan de sociale kaart digitaal goed bij helpen! </a:t>
            </a:r>
          </a:p>
        </p:txBody>
      </p:sp>
      <p:sp>
        <p:nvSpPr>
          <p:cNvPr id="9" name="Tekstvak 8">
            <a:extLst>
              <a:ext uri="{FF2B5EF4-FFF2-40B4-BE49-F238E27FC236}">
                <a16:creationId xmlns:a16="http://schemas.microsoft.com/office/drawing/2014/main" id="{676BEF0E-CAC4-4BF6-AB4E-020E4FF94AB7}"/>
              </a:ext>
            </a:extLst>
          </p:cNvPr>
          <p:cNvSpPr txBox="1"/>
          <p:nvPr/>
        </p:nvSpPr>
        <p:spPr>
          <a:xfrm>
            <a:off x="619432" y="2967335"/>
            <a:ext cx="5476567" cy="923330"/>
          </a:xfrm>
          <a:prstGeom prst="rect">
            <a:avLst/>
          </a:prstGeom>
          <a:noFill/>
          <a:ln w="50800">
            <a:solidFill>
              <a:schemeClr val="accent1"/>
            </a:solidFill>
          </a:ln>
        </p:spPr>
        <p:txBody>
          <a:bodyPr wrap="square" rtlCol="0">
            <a:spAutoFit/>
          </a:bodyPr>
          <a:lstStyle/>
          <a:p>
            <a:r>
              <a:rPr lang="nl-NL" dirty="0">
                <a:solidFill>
                  <a:schemeClr val="bg2">
                    <a:lumMod val="50000"/>
                  </a:schemeClr>
                </a:solidFill>
              </a:rPr>
              <a:t>Mogelijke projectontwikkelaars die er met ideeën van woonmogelijkheden vandoor gaan.</a:t>
            </a:r>
          </a:p>
        </p:txBody>
      </p:sp>
      <p:sp>
        <p:nvSpPr>
          <p:cNvPr id="10" name="Tekstvak 9">
            <a:extLst>
              <a:ext uri="{FF2B5EF4-FFF2-40B4-BE49-F238E27FC236}">
                <a16:creationId xmlns:a16="http://schemas.microsoft.com/office/drawing/2014/main" id="{C3FDCA54-50C4-4EF3-AF22-BEF53985F5F4}"/>
              </a:ext>
            </a:extLst>
          </p:cNvPr>
          <p:cNvSpPr txBox="1"/>
          <p:nvPr/>
        </p:nvSpPr>
        <p:spPr>
          <a:xfrm>
            <a:off x="6420719" y="2236529"/>
            <a:ext cx="5476567" cy="646331"/>
          </a:xfrm>
          <a:prstGeom prst="rect">
            <a:avLst/>
          </a:prstGeom>
          <a:noFill/>
          <a:ln w="50800">
            <a:solidFill>
              <a:schemeClr val="accent1"/>
            </a:solidFill>
          </a:ln>
        </p:spPr>
        <p:txBody>
          <a:bodyPr wrap="square" rtlCol="0">
            <a:spAutoFit/>
          </a:bodyPr>
          <a:lstStyle/>
          <a:p>
            <a:r>
              <a:rPr lang="nl-NL" dirty="0">
                <a:solidFill>
                  <a:schemeClr val="bg2">
                    <a:lumMod val="50000"/>
                  </a:schemeClr>
                </a:solidFill>
              </a:rPr>
              <a:t>Aandacht voor jongere inwoners (leegloop, vergrijzing, doorstroom)</a:t>
            </a:r>
          </a:p>
        </p:txBody>
      </p:sp>
      <p:pic>
        <p:nvPicPr>
          <p:cNvPr id="11" name="Graphic 10" descr="Uitroepteken">
            <a:extLst>
              <a:ext uri="{FF2B5EF4-FFF2-40B4-BE49-F238E27FC236}">
                <a16:creationId xmlns:a16="http://schemas.microsoft.com/office/drawing/2014/main" id="{B877764C-E044-464D-A39A-3420DD059B9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318544" y="5857876"/>
            <a:ext cx="914400" cy="914400"/>
          </a:xfrm>
          <a:prstGeom prst="rect">
            <a:avLst/>
          </a:prstGeom>
        </p:spPr>
      </p:pic>
    </p:spTree>
    <p:extLst>
      <p:ext uri="{BB962C8B-B14F-4D97-AF65-F5344CB8AC3E}">
        <p14:creationId xmlns:p14="http://schemas.microsoft.com/office/powerpoint/2010/main" val="1517390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C0EF928-C649-43BC-8920-99AD8ACE4098}"/>
              </a:ext>
            </a:extLst>
          </p:cNvPr>
          <p:cNvSpPr>
            <a:spLocks noGrp="1"/>
          </p:cNvSpPr>
          <p:nvPr>
            <p:ph type="title"/>
          </p:nvPr>
        </p:nvSpPr>
        <p:spPr/>
        <p:txBody>
          <a:bodyPr/>
          <a:lstStyle/>
          <a:p>
            <a:r>
              <a:rPr lang="nl-NL" dirty="0"/>
              <a:t>bijvangst</a:t>
            </a:r>
          </a:p>
        </p:txBody>
      </p:sp>
      <p:sp>
        <p:nvSpPr>
          <p:cNvPr id="3" name="Tijdelijke aanduiding voor tekst 2">
            <a:extLst>
              <a:ext uri="{FF2B5EF4-FFF2-40B4-BE49-F238E27FC236}">
                <a16:creationId xmlns:a16="http://schemas.microsoft.com/office/drawing/2014/main" id="{3E371369-B601-4519-85E9-22EF8F835C74}"/>
              </a:ext>
            </a:extLst>
          </p:cNvPr>
          <p:cNvSpPr>
            <a:spLocks noGrp="1"/>
          </p:cNvSpPr>
          <p:nvPr>
            <p:ph type="body" sz="quarter" idx="10"/>
          </p:nvPr>
        </p:nvSpPr>
        <p:spPr/>
        <p:txBody>
          <a:bodyPr/>
          <a:lstStyle/>
          <a:p>
            <a:pPr marL="342900" indent="-342900">
              <a:buFont typeface="Arial" panose="020B0604020202020204" pitchFamily="34" charset="0"/>
              <a:buChar char="•"/>
            </a:pPr>
            <a:r>
              <a:rPr lang="nl-NL" dirty="0"/>
              <a:t>Deelname leergang Overheidsparticipatie met Lef.</a:t>
            </a:r>
          </a:p>
          <a:p>
            <a:pPr marL="342900" indent="-342900">
              <a:buFont typeface="Arial" panose="020B0604020202020204" pitchFamily="34" charset="0"/>
              <a:buChar char="•"/>
            </a:pPr>
            <a:r>
              <a:rPr lang="nl-NL" dirty="0"/>
              <a:t>Onderdeel van Stérk.Brabant, matchpoint sociale initiatieven. </a:t>
            </a:r>
          </a:p>
          <a:p>
            <a:pPr marL="342900" indent="-342900">
              <a:buFont typeface="Arial" panose="020B0604020202020204" pitchFamily="34" charset="0"/>
              <a:buChar char="•"/>
            </a:pPr>
            <a:endParaRPr lang="nl-NL" dirty="0"/>
          </a:p>
          <a:p>
            <a:endParaRPr lang="nl-NL" dirty="0"/>
          </a:p>
        </p:txBody>
      </p:sp>
      <p:sp>
        <p:nvSpPr>
          <p:cNvPr id="4" name="Tijdelijke aanduiding voor dianummer 3">
            <a:extLst>
              <a:ext uri="{FF2B5EF4-FFF2-40B4-BE49-F238E27FC236}">
                <a16:creationId xmlns:a16="http://schemas.microsoft.com/office/drawing/2014/main" id="{C7E9CFAD-C9D9-437B-8441-1D6677D1A5A6}"/>
              </a:ext>
            </a:extLst>
          </p:cNvPr>
          <p:cNvSpPr>
            <a:spLocks noGrp="1"/>
          </p:cNvSpPr>
          <p:nvPr>
            <p:ph type="sldNum" sz="quarter" idx="11"/>
          </p:nvPr>
        </p:nvSpPr>
        <p:spPr/>
        <p:txBody>
          <a:bodyPr/>
          <a:lstStyle/>
          <a:p>
            <a:fld id="{78AD2CF1-64A4-4F79-8793-725D28D76C1B}" type="slidenum">
              <a:rPr lang="nl-NL" smtClean="0"/>
              <a:pPr/>
              <a:t>16</a:t>
            </a:fld>
            <a:endParaRPr lang="nl-NL" dirty="0"/>
          </a:p>
        </p:txBody>
      </p:sp>
    </p:spTree>
    <p:extLst>
      <p:ext uri="{BB962C8B-B14F-4D97-AF65-F5344CB8AC3E}">
        <p14:creationId xmlns:p14="http://schemas.microsoft.com/office/powerpoint/2010/main" val="31011175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D9B2D4C-34D7-45A6-B9CE-B296DE2CF1B7}"/>
              </a:ext>
            </a:extLst>
          </p:cNvPr>
          <p:cNvSpPr>
            <a:spLocks noGrp="1"/>
          </p:cNvSpPr>
          <p:nvPr>
            <p:ph type="title"/>
          </p:nvPr>
        </p:nvSpPr>
        <p:spPr/>
        <p:txBody>
          <a:bodyPr/>
          <a:lstStyle/>
          <a:p>
            <a:r>
              <a:rPr lang="nl-NL" dirty="0"/>
              <a:t>Startambities </a:t>
            </a:r>
            <a:r>
              <a:rPr lang="nl-NL" dirty="0" err="1"/>
              <a:t>BiB</a:t>
            </a:r>
            <a:endParaRPr lang="nl-NL" dirty="0"/>
          </a:p>
        </p:txBody>
      </p:sp>
      <p:sp>
        <p:nvSpPr>
          <p:cNvPr id="3" name="Tijdelijke aanduiding voor tekst 2">
            <a:extLst>
              <a:ext uri="{FF2B5EF4-FFF2-40B4-BE49-F238E27FC236}">
                <a16:creationId xmlns:a16="http://schemas.microsoft.com/office/drawing/2014/main" id="{2955A56F-1B43-4C19-83F1-0E861742D49C}"/>
              </a:ext>
            </a:extLst>
          </p:cNvPr>
          <p:cNvSpPr>
            <a:spLocks noGrp="1"/>
          </p:cNvSpPr>
          <p:nvPr>
            <p:ph type="body" sz="quarter" idx="10"/>
          </p:nvPr>
        </p:nvSpPr>
        <p:spPr>
          <a:xfrm>
            <a:off x="451510" y="1447200"/>
            <a:ext cx="9259200" cy="3963600"/>
          </a:xfrm>
        </p:spPr>
        <p:txBody>
          <a:bodyPr>
            <a:normAutofit fontScale="92500"/>
          </a:bodyPr>
          <a:lstStyle/>
          <a:p>
            <a:pPr marL="1028700" lvl="1" indent="-342900">
              <a:lnSpc>
                <a:spcPct val="115000"/>
              </a:lnSpc>
            </a:pPr>
            <a:r>
              <a:rPr lang="nl-NL" sz="1800" b="1" dirty="0">
                <a:solidFill>
                  <a:schemeClr val="accent5"/>
                </a:solidFill>
                <a:ea typeface="Calibri" panose="020F0502020204030204" pitchFamily="34" charset="0"/>
                <a:cs typeface="Times New Roman" panose="02020603050405020304" pitchFamily="18" charset="0"/>
              </a:rPr>
              <a:t>Een methodische aanpak voor maatschappelijke uitdagingen op lokaal niveau.</a:t>
            </a:r>
          </a:p>
          <a:p>
            <a:pPr lvl="1" indent="0">
              <a:lnSpc>
                <a:spcPct val="115000"/>
              </a:lnSpc>
              <a:buNone/>
            </a:pPr>
            <a:endParaRPr lang="nl-NL" sz="1800" b="1" dirty="0">
              <a:solidFill>
                <a:schemeClr val="accent5"/>
              </a:solidFill>
              <a:ea typeface="Calibri" panose="020F0502020204030204" pitchFamily="34" charset="0"/>
              <a:cs typeface="Times New Roman" panose="02020603050405020304" pitchFamily="18" charset="0"/>
            </a:endParaRPr>
          </a:p>
          <a:p>
            <a:pPr marL="1028700" lvl="1" indent="-342900">
              <a:lnSpc>
                <a:spcPct val="115000"/>
              </a:lnSpc>
            </a:pPr>
            <a:r>
              <a:rPr lang="nl-NL" sz="1800" b="1" dirty="0">
                <a:solidFill>
                  <a:schemeClr val="accent5"/>
                </a:solidFill>
                <a:ea typeface="Calibri" panose="020F0502020204030204" pitchFamily="34" charset="0"/>
                <a:cs typeface="Times New Roman" panose="02020603050405020304" pitchFamily="18" charset="0"/>
              </a:rPr>
              <a:t>Het aanwenden van kennis en ervaringen van buurtbewoners.</a:t>
            </a:r>
          </a:p>
          <a:p>
            <a:pPr lvl="1" indent="0">
              <a:lnSpc>
                <a:spcPct val="115000"/>
              </a:lnSpc>
              <a:buNone/>
            </a:pPr>
            <a:endParaRPr lang="nl-NL" sz="1800" b="1" dirty="0">
              <a:solidFill>
                <a:schemeClr val="accent5"/>
              </a:solidFill>
              <a:ea typeface="Calibri" panose="020F0502020204030204" pitchFamily="34" charset="0"/>
              <a:cs typeface="Times New Roman" panose="02020603050405020304" pitchFamily="18" charset="0"/>
            </a:endParaRPr>
          </a:p>
          <a:p>
            <a:pPr marL="1028700" lvl="1" indent="-342900">
              <a:lnSpc>
                <a:spcPct val="115000"/>
              </a:lnSpc>
            </a:pPr>
            <a:r>
              <a:rPr lang="nl-NL" sz="1800" b="1" dirty="0">
                <a:solidFill>
                  <a:schemeClr val="accent5"/>
                </a:solidFill>
                <a:ea typeface="Calibri" panose="020F0502020204030204" pitchFamily="34" charset="0"/>
                <a:cs typeface="Times New Roman" panose="02020603050405020304" pitchFamily="18" charset="0"/>
              </a:rPr>
              <a:t>Een buurtcollectief dat de regie neemt.</a:t>
            </a:r>
          </a:p>
          <a:p>
            <a:pPr lvl="1" indent="0">
              <a:lnSpc>
                <a:spcPct val="115000"/>
              </a:lnSpc>
              <a:buNone/>
            </a:pPr>
            <a:endParaRPr lang="nl-NL" sz="1800" b="1" dirty="0">
              <a:solidFill>
                <a:schemeClr val="accent5"/>
              </a:solidFill>
              <a:ea typeface="Calibri" panose="020F0502020204030204" pitchFamily="34" charset="0"/>
              <a:cs typeface="Times New Roman" panose="02020603050405020304" pitchFamily="18" charset="0"/>
            </a:endParaRPr>
          </a:p>
          <a:p>
            <a:pPr marL="1028700" lvl="1" indent="-342900">
              <a:lnSpc>
                <a:spcPct val="115000"/>
              </a:lnSpc>
            </a:pPr>
            <a:r>
              <a:rPr lang="nl-NL" sz="1800" b="1" dirty="0">
                <a:solidFill>
                  <a:schemeClr val="accent5"/>
                </a:solidFill>
                <a:ea typeface="Calibri" panose="020F0502020204030204" pitchFamily="34" charset="0"/>
                <a:cs typeface="Times New Roman" panose="02020603050405020304" pitchFamily="18" charset="0"/>
              </a:rPr>
              <a:t>Betrokken buurtbewoners bij de leefbaarheid en sociale cohesie van de buurt.</a:t>
            </a:r>
          </a:p>
          <a:p>
            <a:pPr lvl="1" indent="0">
              <a:lnSpc>
                <a:spcPct val="115000"/>
              </a:lnSpc>
              <a:buNone/>
            </a:pPr>
            <a:endParaRPr lang="nl-NL" sz="1800" b="1" dirty="0">
              <a:solidFill>
                <a:schemeClr val="accent5"/>
              </a:solidFill>
              <a:ea typeface="Calibri" panose="020F0502020204030204" pitchFamily="34" charset="0"/>
              <a:cs typeface="Times New Roman" panose="02020603050405020304" pitchFamily="18" charset="0"/>
            </a:endParaRPr>
          </a:p>
          <a:p>
            <a:pPr marL="1028700" lvl="1" indent="-342900">
              <a:lnSpc>
                <a:spcPct val="115000"/>
              </a:lnSpc>
            </a:pPr>
            <a:r>
              <a:rPr lang="nl-NL" sz="1800" b="1" dirty="0">
                <a:solidFill>
                  <a:schemeClr val="accent5"/>
                </a:solidFill>
                <a:ea typeface="Calibri" panose="020F0502020204030204" pitchFamily="34" charset="0"/>
                <a:cs typeface="Times New Roman" panose="02020603050405020304" pitchFamily="18" charset="0"/>
              </a:rPr>
              <a:t>Een vliegwiel voor het in gang zetten van duurzaam ontwikkelen.</a:t>
            </a:r>
          </a:p>
          <a:p>
            <a:endParaRPr lang="nl-NL" sz="1800" dirty="0"/>
          </a:p>
        </p:txBody>
      </p:sp>
      <p:sp>
        <p:nvSpPr>
          <p:cNvPr id="4" name="Tijdelijke aanduiding voor dianummer 3">
            <a:extLst>
              <a:ext uri="{FF2B5EF4-FFF2-40B4-BE49-F238E27FC236}">
                <a16:creationId xmlns:a16="http://schemas.microsoft.com/office/drawing/2014/main" id="{E73C70D0-8589-41DA-B719-2384F6D23D49}"/>
              </a:ext>
            </a:extLst>
          </p:cNvPr>
          <p:cNvSpPr>
            <a:spLocks noGrp="1"/>
          </p:cNvSpPr>
          <p:nvPr>
            <p:ph type="sldNum" sz="quarter" idx="11"/>
          </p:nvPr>
        </p:nvSpPr>
        <p:spPr/>
        <p:txBody>
          <a:bodyPr/>
          <a:lstStyle/>
          <a:p>
            <a:fld id="{78AD2CF1-64A4-4F79-8793-725D28D76C1B}" type="slidenum">
              <a:rPr lang="nl-NL" smtClean="0"/>
              <a:pPr/>
              <a:t>17</a:t>
            </a:fld>
            <a:endParaRPr lang="nl-NL" dirty="0"/>
          </a:p>
        </p:txBody>
      </p:sp>
      <p:pic>
        <p:nvPicPr>
          <p:cNvPr id="7" name="Picture 2" descr="Afbeeldingsresultaat voor vink check">
            <a:extLst>
              <a:ext uri="{FF2B5EF4-FFF2-40B4-BE49-F238E27FC236}">
                <a16:creationId xmlns:a16="http://schemas.microsoft.com/office/drawing/2014/main" id="{9DB3A1BA-575F-41F0-BB5D-99914236EC0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03427" y="2259156"/>
            <a:ext cx="627026" cy="543049"/>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Afbeeldingsresultaat voor vink check">
            <a:extLst>
              <a:ext uri="{FF2B5EF4-FFF2-40B4-BE49-F238E27FC236}">
                <a16:creationId xmlns:a16="http://schemas.microsoft.com/office/drawing/2014/main" id="{BBEB90B6-61B5-45CF-BF6D-96A0F203392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03427" y="2901931"/>
            <a:ext cx="627026" cy="543049"/>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Afbeeldingsresultaat voor vink check">
            <a:extLst>
              <a:ext uri="{FF2B5EF4-FFF2-40B4-BE49-F238E27FC236}">
                <a16:creationId xmlns:a16="http://schemas.microsoft.com/office/drawing/2014/main" id="{C3885EC4-568C-4DA6-94E9-C9E57BFDC00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03427" y="3685410"/>
            <a:ext cx="627026" cy="543049"/>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Afbeeldingsresultaat voor vink check">
            <a:extLst>
              <a:ext uri="{FF2B5EF4-FFF2-40B4-BE49-F238E27FC236}">
                <a16:creationId xmlns:a16="http://schemas.microsoft.com/office/drawing/2014/main" id="{BB150348-A055-4214-8B8A-773F5F26276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03427" y="4709373"/>
            <a:ext cx="627026" cy="543049"/>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Afbeeldingsresultaat voor vink check">
            <a:extLst>
              <a:ext uri="{FF2B5EF4-FFF2-40B4-BE49-F238E27FC236}">
                <a16:creationId xmlns:a16="http://schemas.microsoft.com/office/drawing/2014/main" id="{C203AED4-D7D5-4AE1-A216-4CE1C9ABAF5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03427" y="1334054"/>
            <a:ext cx="627026" cy="5430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88805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D9B2D4C-34D7-45A6-B9CE-B296DE2CF1B7}"/>
              </a:ext>
            </a:extLst>
          </p:cNvPr>
          <p:cNvSpPr>
            <a:spLocks noGrp="1"/>
          </p:cNvSpPr>
          <p:nvPr>
            <p:ph type="title"/>
          </p:nvPr>
        </p:nvSpPr>
        <p:spPr/>
        <p:txBody>
          <a:bodyPr/>
          <a:lstStyle/>
          <a:p>
            <a:r>
              <a:rPr lang="nl-NL" dirty="0"/>
              <a:t>Vervolg &amp; Advies</a:t>
            </a:r>
          </a:p>
        </p:txBody>
      </p:sp>
      <p:sp>
        <p:nvSpPr>
          <p:cNvPr id="3" name="Tijdelijke aanduiding voor tekst 2">
            <a:extLst>
              <a:ext uri="{FF2B5EF4-FFF2-40B4-BE49-F238E27FC236}">
                <a16:creationId xmlns:a16="http://schemas.microsoft.com/office/drawing/2014/main" id="{2955A56F-1B43-4C19-83F1-0E861742D49C}"/>
              </a:ext>
            </a:extLst>
          </p:cNvPr>
          <p:cNvSpPr>
            <a:spLocks noGrp="1"/>
          </p:cNvSpPr>
          <p:nvPr>
            <p:ph type="body" sz="quarter" idx="10"/>
          </p:nvPr>
        </p:nvSpPr>
        <p:spPr>
          <a:xfrm>
            <a:off x="471175" y="1447200"/>
            <a:ext cx="9259200" cy="3963600"/>
          </a:xfrm>
        </p:spPr>
        <p:txBody>
          <a:bodyPr>
            <a:normAutofit/>
          </a:bodyPr>
          <a:lstStyle/>
          <a:p>
            <a:pPr marL="342900" indent="-342900">
              <a:lnSpc>
                <a:spcPct val="115000"/>
              </a:lnSpc>
              <a:spcAft>
                <a:spcPts val="0"/>
              </a:spcAft>
              <a:buFont typeface="Arial" panose="020B0604020202020204" pitchFamily="34" charset="0"/>
              <a:buChar char="•"/>
            </a:pPr>
            <a:r>
              <a:rPr lang="nl-NL" dirty="0">
                <a:ea typeface="Calibri" panose="020F0502020204030204" pitchFamily="34" charset="0"/>
                <a:cs typeface="Times New Roman" panose="02020603050405020304" pitchFamily="18" charset="0"/>
              </a:rPr>
              <a:t>Maak gebruik van de geleerde lessen van het afgelopen half jaar.</a:t>
            </a:r>
          </a:p>
          <a:p>
            <a:pPr marL="342900" indent="-342900">
              <a:lnSpc>
                <a:spcPct val="115000"/>
              </a:lnSpc>
              <a:spcAft>
                <a:spcPts val="0"/>
              </a:spcAft>
              <a:buFont typeface="Arial" panose="020B0604020202020204" pitchFamily="34" charset="0"/>
              <a:buChar char="•"/>
            </a:pPr>
            <a:r>
              <a:rPr lang="nl-NL" dirty="0">
                <a:ea typeface="Calibri" panose="020F0502020204030204" pitchFamily="34" charset="0"/>
                <a:cs typeface="Times New Roman" panose="02020603050405020304" pitchFamily="18" charset="0"/>
              </a:rPr>
              <a:t>Blijf actief lid van Stérk.Brabant en maak gebruik van het matchpoint.</a:t>
            </a:r>
          </a:p>
          <a:p>
            <a:pPr marL="342900" indent="-342900">
              <a:lnSpc>
                <a:spcPct val="115000"/>
              </a:lnSpc>
              <a:spcAft>
                <a:spcPts val="0"/>
              </a:spcAft>
              <a:buFont typeface="Arial" panose="020B0604020202020204" pitchFamily="34" charset="0"/>
              <a:buChar char="•"/>
            </a:pPr>
            <a:r>
              <a:rPr lang="nl-NL" dirty="0">
                <a:ea typeface="Calibri" panose="020F0502020204030204" pitchFamily="34" charset="0"/>
                <a:cs typeface="Times New Roman" panose="02020603050405020304" pitchFamily="18" charset="0"/>
              </a:rPr>
              <a:t>Blijf zo leuk en enthousiast! </a:t>
            </a:r>
          </a:p>
        </p:txBody>
      </p:sp>
      <p:sp>
        <p:nvSpPr>
          <p:cNvPr id="4" name="Tijdelijke aanduiding voor dianummer 3">
            <a:extLst>
              <a:ext uri="{FF2B5EF4-FFF2-40B4-BE49-F238E27FC236}">
                <a16:creationId xmlns:a16="http://schemas.microsoft.com/office/drawing/2014/main" id="{E73C70D0-8589-41DA-B719-2384F6D23D49}"/>
              </a:ext>
            </a:extLst>
          </p:cNvPr>
          <p:cNvSpPr>
            <a:spLocks noGrp="1"/>
          </p:cNvSpPr>
          <p:nvPr>
            <p:ph type="sldNum" sz="quarter" idx="11"/>
          </p:nvPr>
        </p:nvSpPr>
        <p:spPr/>
        <p:txBody>
          <a:bodyPr/>
          <a:lstStyle/>
          <a:p>
            <a:fld id="{78AD2CF1-64A4-4F79-8793-725D28D76C1B}" type="slidenum">
              <a:rPr lang="nl-NL" smtClean="0"/>
              <a:pPr/>
              <a:t>18</a:t>
            </a:fld>
            <a:endParaRPr lang="nl-NL" dirty="0"/>
          </a:p>
        </p:txBody>
      </p:sp>
    </p:spTree>
    <p:extLst>
      <p:ext uri="{BB962C8B-B14F-4D97-AF65-F5344CB8AC3E}">
        <p14:creationId xmlns:p14="http://schemas.microsoft.com/office/powerpoint/2010/main" val="27895470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dianummer 3">
            <a:extLst>
              <a:ext uri="{FF2B5EF4-FFF2-40B4-BE49-F238E27FC236}">
                <a16:creationId xmlns:a16="http://schemas.microsoft.com/office/drawing/2014/main" id="{94DE19C8-B8ED-40B2-B292-E469D7C93C3F}"/>
              </a:ext>
            </a:extLst>
          </p:cNvPr>
          <p:cNvSpPr>
            <a:spLocks noGrp="1"/>
          </p:cNvSpPr>
          <p:nvPr>
            <p:ph type="sldNum" sz="quarter" idx="4294967295"/>
          </p:nvPr>
        </p:nvSpPr>
        <p:spPr>
          <a:xfrm>
            <a:off x="11252200" y="6407150"/>
            <a:ext cx="939800" cy="365125"/>
          </a:xfrm>
        </p:spPr>
        <p:txBody>
          <a:bodyPr/>
          <a:lstStyle/>
          <a:p>
            <a:fld id="{78AD2CF1-64A4-4F79-8793-725D28D76C1B}" type="slidenum">
              <a:rPr lang="nl-NL" smtClean="0"/>
              <a:pPr/>
              <a:t>19</a:t>
            </a:fld>
            <a:endParaRPr lang="nl-NL" dirty="0"/>
          </a:p>
        </p:txBody>
      </p:sp>
      <p:sp>
        <p:nvSpPr>
          <p:cNvPr id="5" name="Tekstvak 4">
            <a:extLst>
              <a:ext uri="{FF2B5EF4-FFF2-40B4-BE49-F238E27FC236}">
                <a16:creationId xmlns:a16="http://schemas.microsoft.com/office/drawing/2014/main" id="{2896ACCE-E037-4994-8B65-14AB2F65753B}"/>
              </a:ext>
            </a:extLst>
          </p:cNvPr>
          <p:cNvSpPr txBox="1"/>
          <p:nvPr/>
        </p:nvSpPr>
        <p:spPr>
          <a:xfrm>
            <a:off x="1248697" y="5820697"/>
            <a:ext cx="5122606" cy="646331"/>
          </a:xfrm>
          <a:prstGeom prst="rect">
            <a:avLst/>
          </a:prstGeom>
          <a:noFill/>
        </p:spPr>
        <p:txBody>
          <a:bodyPr wrap="square" rtlCol="0">
            <a:spAutoFit/>
          </a:bodyPr>
          <a:lstStyle/>
          <a:p>
            <a:r>
              <a:rPr lang="nl-NL" dirty="0">
                <a:solidFill>
                  <a:schemeClr val="accent5"/>
                </a:solidFill>
              </a:rPr>
              <a:t>Esther Bulkens</a:t>
            </a:r>
          </a:p>
          <a:p>
            <a:r>
              <a:rPr lang="nl-NL" dirty="0">
                <a:solidFill>
                  <a:schemeClr val="accent5"/>
                </a:solidFill>
              </a:rPr>
              <a:t>esther.bulkens@wijzijnzet.nl</a:t>
            </a:r>
          </a:p>
        </p:txBody>
      </p:sp>
    </p:spTree>
    <p:extLst>
      <p:ext uri="{BB962C8B-B14F-4D97-AF65-F5344CB8AC3E}">
        <p14:creationId xmlns:p14="http://schemas.microsoft.com/office/powerpoint/2010/main" val="15211652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0"/>
            <a:ext cx="12319819" cy="5580000"/>
          </a:xfrm>
        </p:spPr>
        <p:txBody>
          <a:bodyPr>
            <a:normAutofit fontScale="90000"/>
          </a:bodyPr>
          <a:lstStyle/>
          <a:p>
            <a:r>
              <a:rPr lang="nl-NL" sz="3600" dirty="0"/>
              <a:t>Bewoners in beweging</a:t>
            </a:r>
            <a:br>
              <a:rPr lang="nl-NL" sz="3600" dirty="0"/>
            </a:br>
            <a:r>
              <a:rPr lang="nl-NL" sz="3600" dirty="0"/>
              <a:t>		(of toch burgers…)</a:t>
            </a:r>
            <a:br>
              <a:rPr lang="nl-NL" sz="3600" dirty="0"/>
            </a:br>
            <a:br>
              <a:rPr lang="nl-NL" sz="3600" dirty="0"/>
            </a:br>
            <a:r>
              <a:rPr lang="nl-NL" sz="2000" b="0" dirty="0"/>
              <a:t>samen bouwen aan een gezonde en prettige toekomst in Engelen, Bokhoven en Haverleij. </a:t>
            </a:r>
            <a:br>
              <a:rPr lang="nl-NL" sz="1800" b="0" dirty="0"/>
            </a:br>
            <a:br>
              <a:rPr lang="nl-NL" sz="1800" b="0" dirty="0"/>
            </a:br>
            <a:br>
              <a:rPr lang="nl-NL" sz="1800" b="0" dirty="0"/>
            </a:br>
            <a:br>
              <a:rPr lang="nl-NL" sz="1800" b="0" dirty="0"/>
            </a:br>
            <a:br>
              <a:rPr lang="nl-NL" sz="1800" b="0" dirty="0"/>
            </a:br>
            <a:br>
              <a:rPr lang="nl-NL" sz="1800" b="0" dirty="0"/>
            </a:br>
            <a:br>
              <a:rPr lang="nl-NL" sz="1800" b="0" dirty="0"/>
            </a:br>
            <a:br>
              <a:rPr lang="nl-NL" sz="1800" b="0" dirty="0"/>
            </a:br>
            <a:br>
              <a:rPr lang="nl-NL" sz="1800" b="0" dirty="0"/>
            </a:br>
            <a:br>
              <a:rPr lang="nl-NL" sz="1800" b="0" dirty="0"/>
            </a:br>
            <a:br>
              <a:rPr lang="nl-NL" sz="1800" b="0" dirty="0"/>
            </a:br>
            <a:br>
              <a:rPr lang="nl-NL" sz="1800" b="0" dirty="0"/>
            </a:br>
            <a:r>
              <a:rPr lang="nl-NL" sz="1800" dirty="0"/>
              <a:t>Actief: </a:t>
            </a:r>
            <a:r>
              <a:rPr lang="nl-NL" sz="1800" b="0" dirty="0"/>
              <a:t>sinds januari 2019</a:t>
            </a:r>
            <a:br>
              <a:rPr lang="nl-NL" sz="1800" b="0" dirty="0"/>
            </a:br>
            <a:r>
              <a:rPr lang="nl-NL" sz="1800" dirty="0"/>
              <a:t>Betrokkenheid Zet: </a:t>
            </a:r>
            <a:r>
              <a:rPr lang="nl-NL" sz="1800" b="0" dirty="0"/>
              <a:t>mei t/m november 2019</a:t>
            </a:r>
          </a:p>
        </p:txBody>
      </p:sp>
      <p:pic>
        <p:nvPicPr>
          <p:cNvPr id="4" name="Graphic 3" descr="Pijlen in vishaakmotief">
            <a:extLst>
              <a:ext uri="{FF2B5EF4-FFF2-40B4-BE49-F238E27FC236}">
                <a16:creationId xmlns:a16="http://schemas.microsoft.com/office/drawing/2014/main" id="{17001C0B-2F8D-42AF-9195-C7607106310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771239" y="5803490"/>
            <a:ext cx="914400" cy="914400"/>
          </a:xfrm>
          <a:prstGeom prst="rect">
            <a:avLst/>
          </a:prstGeom>
        </p:spPr>
      </p:pic>
    </p:spTree>
    <p:extLst>
      <p:ext uri="{BB962C8B-B14F-4D97-AF65-F5344CB8AC3E}">
        <p14:creationId xmlns:p14="http://schemas.microsoft.com/office/powerpoint/2010/main" val="11714806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AB428E8E-1277-41C1-9B68-F583FF85A88B}"/>
              </a:ext>
            </a:extLst>
          </p:cNvPr>
          <p:cNvSpPr>
            <a:spLocks noGrp="1"/>
          </p:cNvSpPr>
          <p:nvPr>
            <p:ph type="title"/>
          </p:nvPr>
        </p:nvSpPr>
        <p:spPr>
          <a:xfrm>
            <a:off x="0" y="1"/>
            <a:ext cx="6576000" cy="5580000"/>
          </a:xfrm>
          <a:prstGeom prst="rect">
            <a:avLst/>
          </a:prstGeom>
          <a:solidFill>
            <a:schemeClr val="accent6"/>
          </a:solidFill>
        </p:spPr>
        <p:txBody>
          <a:bodyPr anchor="t">
            <a:normAutofit/>
          </a:bodyPr>
          <a:lstStyle/>
          <a:p>
            <a:pPr>
              <a:lnSpc>
                <a:spcPct val="90000"/>
              </a:lnSpc>
            </a:pPr>
            <a:r>
              <a:rPr lang="nl-NL" sz="3700" b="0" dirty="0"/>
              <a:t>Enthousiaste bewoners uit Engelen, Bokhoven of Haverleij die hun waardevolle ervaring, kennis en ideeën willen delen en effectief inzetten voor de kwaliteit van leven in onze eigen buurt.</a:t>
            </a:r>
          </a:p>
        </p:txBody>
      </p:sp>
      <p:pic>
        <p:nvPicPr>
          <p:cNvPr id="7" name="Afbeelding 6">
            <a:extLst>
              <a:ext uri="{FF2B5EF4-FFF2-40B4-BE49-F238E27FC236}">
                <a16:creationId xmlns:a16="http://schemas.microsoft.com/office/drawing/2014/main" id="{D0EC631A-EB25-4ECE-86A1-67B2C66D2B04}"/>
              </a:ext>
            </a:extLst>
          </p:cNvPr>
          <p:cNvPicPr/>
          <p:nvPr/>
        </p:nvPicPr>
        <p:blipFill rotWithShape="1">
          <a:blip r:embed="rId3"/>
          <a:srcRect l="59523" t="24691" r="12998" b="30335"/>
          <a:stretch/>
        </p:blipFill>
        <p:spPr bwMode="auto">
          <a:xfrm>
            <a:off x="6576000" y="264501"/>
            <a:ext cx="5616000" cy="5051000"/>
          </a:xfrm>
          <a:prstGeom prst="rect">
            <a:avLst/>
          </a:prstGeom>
          <a:noFill/>
          <a:ln>
            <a:noFill/>
          </a:ln>
          <a:extLst>
            <a:ext uri="{53640926-AAD7-44D8-BBD7-CCE9431645EC}">
              <a14:shadowObscured xmlns:a14="http://schemas.microsoft.com/office/drawing/2010/main"/>
            </a:ext>
          </a:extLst>
        </p:spPr>
      </p:pic>
      <p:pic>
        <p:nvPicPr>
          <p:cNvPr id="14" name="Graphic 13" descr="Vergrootglas">
            <a:extLst>
              <a:ext uri="{FF2B5EF4-FFF2-40B4-BE49-F238E27FC236}">
                <a16:creationId xmlns:a16="http://schemas.microsoft.com/office/drawing/2014/main" id="{6D382126-CB0E-4189-9E34-343000CF251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977716" y="5862484"/>
            <a:ext cx="914400" cy="914400"/>
          </a:xfrm>
          <a:prstGeom prst="rect">
            <a:avLst/>
          </a:prstGeom>
        </p:spPr>
      </p:pic>
    </p:spTree>
    <p:extLst>
      <p:ext uri="{BB962C8B-B14F-4D97-AF65-F5344CB8AC3E}">
        <p14:creationId xmlns:p14="http://schemas.microsoft.com/office/powerpoint/2010/main" val="20406945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el 5">
            <a:extLst>
              <a:ext uri="{FF2B5EF4-FFF2-40B4-BE49-F238E27FC236}">
                <a16:creationId xmlns:a16="http://schemas.microsoft.com/office/drawing/2014/main" id="{B5B2A97C-48D8-4BC5-A4E7-90B1E3F65140}"/>
              </a:ext>
            </a:extLst>
          </p:cNvPr>
          <p:cNvSpPr>
            <a:spLocks noGrp="1"/>
          </p:cNvSpPr>
          <p:nvPr>
            <p:ph type="title"/>
          </p:nvPr>
        </p:nvSpPr>
        <p:spPr>
          <a:xfrm>
            <a:off x="0" y="4617701"/>
            <a:ext cx="12192000" cy="914400"/>
          </a:xfrm>
        </p:spPr>
        <p:txBody>
          <a:bodyPr/>
          <a:lstStyle/>
          <a:p>
            <a:r>
              <a:rPr lang="nl-NL" dirty="0"/>
              <a:t>Talent in huis! </a:t>
            </a:r>
          </a:p>
        </p:txBody>
      </p:sp>
      <p:pic>
        <p:nvPicPr>
          <p:cNvPr id="11" name="Graphic 10" descr="Groep">
            <a:extLst>
              <a:ext uri="{FF2B5EF4-FFF2-40B4-BE49-F238E27FC236}">
                <a16:creationId xmlns:a16="http://schemas.microsoft.com/office/drawing/2014/main" id="{E383ED36-BD3B-45AA-ABCF-96D0E64D988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486105" y="5852650"/>
            <a:ext cx="914400" cy="914400"/>
          </a:xfrm>
          <a:prstGeom prst="rect">
            <a:avLst/>
          </a:prstGeom>
        </p:spPr>
      </p:pic>
      <p:pic>
        <p:nvPicPr>
          <p:cNvPr id="25" name="Afbeelding 24">
            <a:extLst>
              <a:ext uri="{FF2B5EF4-FFF2-40B4-BE49-F238E27FC236}">
                <a16:creationId xmlns:a16="http://schemas.microsoft.com/office/drawing/2014/main" id="{49041A24-4F86-4891-9BE2-6E597F8C3DE4}"/>
              </a:ext>
            </a:extLst>
          </p:cNvPr>
          <p:cNvPicPr>
            <a:picLocks noChangeAspect="1"/>
          </p:cNvPicPr>
          <p:nvPr/>
        </p:nvPicPr>
        <p:blipFill>
          <a:blip r:embed="rId5"/>
          <a:stretch>
            <a:fillRect/>
          </a:stretch>
        </p:blipFill>
        <p:spPr>
          <a:xfrm>
            <a:off x="1817137" y="62180"/>
            <a:ext cx="8557725" cy="4493342"/>
          </a:xfrm>
          <a:prstGeom prst="rect">
            <a:avLst/>
          </a:prstGeom>
        </p:spPr>
      </p:pic>
      <p:pic>
        <p:nvPicPr>
          <p:cNvPr id="30" name="Graphic 29" descr="Vraagteken">
            <a:extLst>
              <a:ext uri="{FF2B5EF4-FFF2-40B4-BE49-F238E27FC236}">
                <a16:creationId xmlns:a16="http://schemas.microsoft.com/office/drawing/2014/main" id="{A87B9F8D-7B89-4998-B87F-98AB6CDA101B}"/>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1174362" y="5852650"/>
            <a:ext cx="914400" cy="914400"/>
          </a:xfrm>
          <a:prstGeom prst="rect">
            <a:avLst/>
          </a:prstGeom>
        </p:spPr>
      </p:pic>
    </p:spTree>
    <p:extLst>
      <p:ext uri="{BB962C8B-B14F-4D97-AF65-F5344CB8AC3E}">
        <p14:creationId xmlns:p14="http://schemas.microsoft.com/office/powerpoint/2010/main" val="45601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82E336F-EB71-4626-988A-41DA0B123C7A}"/>
              </a:ext>
            </a:extLst>
          </p:cNvPr>
          <p:cNvSpPr>
            <a:spLocks noGrp="1"/>
          </p:cNvSpPr>
          <p:nvPr>
            <p:ph type="title"/>
          </p:nvPr>
        </p:nvSpPr>
        <p:spPr/>
        <p:txBody>
          <a:bodyPr/>
          <a:lstStyle/>
          <a:p>
            <a:r>
              <a:rPr lang="nl-NL" dirty="0"/>
              <a:t>Vraagstukken</a:t>
            </a:r>
          </a:p>
        </p:txBody>
      </p:sp>
      <p:sp>
        <p:nvSpPr>
          <p:cNvPr id="3" name="Tijdelijke aanduiding voor tekst 2">
            <a:extLst>
              <a:ext uri="{FF2B5EF4-FFF2-40B4-BE49-F238E27FC236}">
                <a16:creationId xmlns:a16="http://schemas.microsoft.com/office/drawing/2014/main" id="{8222AD41-44D8-4CFB-AEEC-2A93A26451B3}"/>
              </a:ext>
            </a:extLst>
          </p:cNvPr>
          <p:cNvSpPr>
            <a:spLocks noGrp="1"/>
          </p:cNvSpPr>
          <p:nvPr>
            <p:ph type="body" sz="quarter" idx="10"/>
          </p:nvPr>
        </p:nvSpPr>
        <p:spPr>
          <a:xfrm>
            <a:off x="2094600" y="1843548"/>
            <a:ext cx="9259200" cy="3963600"/>
          </a:xfrm>
        </p:spPr>
        <p:txBody>
          <a:bodyPr>
            <a:normAutofit/>
          </a:bodyPr>
          <a:lstStyle/>
          <a:p>
            <a:pPr marL="342900" indent="-342900">
              <a:buFont typeface="Arial" panose="020B0604020202020204" pitchFamily="34" charset="0"/>
              <a:buChar char="•"/>
            </a:pPr>
            <a:r>
              <a:rPr lang="nl-NL" dirty="0"/>
              <a:t>Toekomst</a:t>
            </a:r>
          </a:p>
          <a:p>
            <a:pPr marL="342900" indent="-342900">
              <a:buFont typeface="Arial" panose="020B0604020202020204" pitchFamily="34" charset="0"/>
              <a:buChar char="•"/>
            </a:pPr>
            <a:r>
              <a:rPr lang="nl-NL" dirty="0"/>
              <a:t>Omgeving</a:t>
            </a:r>
          </a:p>
          <a:p>
            <a:pPr marL="342900" indent="-342900">
              <a:buFont typeface="Arial" panose="020B0604020202020204" pitchFamily="34" charset="0"/>
              <a:buChar char="•"/>
            </a:pPr>
            <a:r>
              <a:rPr lang="nl-NL" dirty="0"/>
              <a:t>Duurzame kernen</a:t>
            </a:r>
          </a:p>
          <a:p>
            <a:pPr marL="342900" indent="-342900">
              <a:buFont typeface="Arial" panose="020B0604020202020204" pitchFamily="34" charset="0"/>
              <a:buChar char="•"/>
            </a:pPr>
            <a:r>
              <a:rPr lang="nl-NL" dirty="0"/>
              <a:t>Zorg</a:t>
            </a:r>
          </a:p>
          <a:p>
            <a:pPr marL="342900" indent="-342900">
              <a:buFont typeface="Arial" panose="020B0604020202020204" pitchFamily="34" charset="0"/>
              <a:buChar char="•"/>
            </a:pPr>
            <a:r>
              <a:rPr lang="nl-NL" dirty="0"/>
              <a:t>Ontmoeten</a:t>
            </a:r>
          </a:p>
          <a:p>
            <a:pPr marL="342900" indent="-342900">
              <a:buFont typeface="Arial" panose="020B0604020202020204" pitchFamily="34" charset="0"/>
              <a:buChar char="•"/>
            </a:pPr>
            <a:endParaRPr lang="nl-NL" dirty="0"/>
          </a:p>
        </p:txBody>
      </p:sp>
      <p:sp>
        <p:nvSpPr>
          <p:cNvPr id="4" name="Tijdelijke aanduiding voor dianummer 3">
            <a:extLst>
              <a:ext uri="{FF2B5EF4-FFF2-40B4-BE49-F238E27FC236}">
                <a16:creationId xmlns:a16="http://schemas.microsoft.com/office/drawing/2014/main" id="{2B5B189E-9378-4661-AD82-65982CB23735}"/>
              </a:ext>
            </a:extLst>
          </p:cNvPr>
          <p:cNvSpPr>
            <a:spLocks noGrp="1"/>
          </p:cNvSpPr>
          <p:nvPr>
            <p:ph type="sldNum" sz="quarter" idx="11"/>
          </p:nvPr>
        </p:nvSpPr>
        <p:spPr/>
        <p:txBody>
          <a:bodyPr/>
          <a:lstStyle/>
          <a:p>
            <a:fld id="{78AD2CF1-64A4-4F79-8793-725D28D76C1B}" type="slidenum">
              <a:rPr lang="nl-NL" smtClean="0"/>
              <a:pPr/>
              <a:t>5</a:t>
            </a:fld>
            <a:endParaRPr lang="nl-NL" dirty="0"/>
          </a:p>
        </p:txBody>
      </p:sp>
      <p:cxnSp>
        <p:nvCxnSpPr>
          <p:cNvPr id="9" name="Rechte verbindingslijn met pijl 8">
            <a:extLst>
              <a:ext uri="{FF2B5EF4-FFF2-40B4-BE49-F238E27FC236}">
                <a16:creationId xmlns:a16="http://schemas.microsoft.com/office/drawing/2014/main" id="{0206D733-06B2-4B16-A155-193E86A02292}"/>
              </a:ext>
            </a:extLst>
          </p:cNvPr>
          <p:cNvCxnSpPr/>
          <p:nvPr/>
        </p:nvCxnSpPr>
        <p:spPr>
          <a:xfrm>
            <a:off x="1337187" y="5014452"/>
            <a:ext cx="9817510"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10" name="Tekstvak 9">
            <a:extLst>
              <a:ext uri="{FF2B5EF4-FFF2-40B4-BE49-F238E27FC236}">
                <a16:creationId xmlns:a16="http://schemas.microsoft.com/office/drawing/2014/main" id="{2F003391-5203-4742-B85D-118391D5D3D1}"/>
              </a:ext>
            </a:extLst>
          </p:cNvPr>
          <p:cNvSpPr txBox="1"/>
          <p:nvPr/>
        </p:nvSpPr>
        <p:spPr>
          <a:xfrm>
            <a:off x="1238864" y="4880514"/>
            <a:ext cx="10245213" cy="646331"/>
          </a:xfrm>
          <a:prstGeom prst="rect">
            <a:avLst/>
          </a:prstGeom>
          <a:noFill/>
        </p:spPr>
        <p:txBody>
          <a:bodyPr wrap="square" rtlCol="0">
            <a:spAutoFit/>
          </a:bodyPr>
          <a:lstStyle/>
          <a:p>
            <a:endParaRPr lang="nl-NL" dirty="0"/>
          </a:p>
          <a:p>
            <a:r>
              <a:rPr lang="nl-NL" dirty="0">
                <a:solidFill>
                  <a:schemeClr val="tx2">
                    <a:lumMod val="75000"/>
                  </a:schemeClr>
                </a:solidFill>
              </a:rPr>
              <a:t>Korte termijn			Middellange termijn			Lange termijn</a:t>
            </a:r>
          </a:p>
        </p:txBody>
      </p:sp>
      <p:pic>
        <p:nvPicPr>
          <p:cNvPr id="12" name="Graphic 11" descr="Huis">
            <a:extLst>
              <a:ext uri="{FF2B5EF4-FFF2-40B4-BE49-F238E27FC236}">
                <a16:creationId xmlns:a16="http://schemas.microsoft.com/office/drawing/2014/main" id="{4ED2468C-7BCD-4619-B87D-CA8939596FF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306232" y="5857876"/>
            <a:ext cx="914400" cy="914400"/>
          </a:xfrm>
          <a:prstGeom prst="rect">
            <a:avLst/>
          </a:prstGeom>
        </p:spPr>
      </p:pic>
      <p:pic>
        <p:nvPicPr>
          <p:cNvPr id="16" name="Graphic 15" descr="Universele toegang">
            <a:extLst>
              <a:ext uri="{FF2B5EF4-FFF2-40B4-BE49-F238E27FC236}">
                <a16:creationId xmlns:a16="http://schemas.microsoft.com/office/drawing/2014/main" id="{970CC5B5-B64B-4779-A5D3-982AE03901F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220632" y="5931310"/>
            <a:ext cx="914400" cy="914400"/>
          </a:xfrm>
          <a:prstGeom prst="rect">
            <a:avLst/>
          </a:prstGeom>
        </p:spPr>
      </p:pic>
      <p:pic>
        <p:nvPicPr>
          <p:cNvPr id="18" name="Graphic 17" descr="Duurzaamheid">
            <a:extLst>
              <a:ext uri="{FF2B5EF4-FFF2-40B4-BE49-F238E27FC236}">
                <a16:creationId xmlns:a16="http://schemas.microsoft.com/office/drawing/2014/main" id="{2857CCC7-6E8E-4BD8-8EFF-C7AA68DB4093}"/>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490156" y="5901813"/>
            <a:ext cx="914400" cy="914400"/>
          </a:xfrm>
          <a:prstGeom prst="rect">
            <a:avLst/>
          </a:prstGeom>
        </p:spPr>
      </p:pic>
    </p:spTree>
    <p:extLst>
      <p:ext uri="{BB962C8B-B14F-4D97-AF65-F5344CB8AC3E}">
        <p14:creationId xmlns:p14="http://schemas.microsoft.com/office/powerpoint/2010/main" val="591118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82E336F-EB71-4626-988A-41DA0B123C7A}"/>
              </a:ext>
            </a:extLst>
          </p:cNvPr>
          <p:cNvSpPr>
            <a:spLocks noGrp="1"/>
          </p:cNvSpPr>
          <p:nvPr>
            <p:ph type="title"/>
          </p:nvPr>
        </p:nvSpPr>
        <p:spPr/>
        <p:txBody>
          <a:bodyPr/>
          <a:lstStyle/>
          <a:p>
            <a:r>
              <a:rPr lang="nl-NL" dirty="0"/>
              <a:t>Waar moeten we rekening mee houden?</a:t>
            </a:r>
          </a:p>
        </p:txBody>
      </p:sp>
      <p:sp>
        <p:nvSpPr>
          <p:cNvPr id="3" name="Tijdelijke aanduiding voor tekst 2">
            <a:extLst>
              <a:ext uri="{FF2B5EF4-FFF2-40B4-BE49-F238E27FC236}">
                <a16:creationId xmlns:a16="http://schemas.microsoft.com/office/drawing/2014/main" id="{8222AD41-44D8-4CFB-AEEC-2A93A26451B3}"/>
              </a:ext>
            </a:extLst>
          </p:cNvPr>
          <p:cNvSpPr>
            <a:spLocks noGrp="1"/>
          </p:cNvSpPr>
          <p:nvPr>
            <p:ph type="body" sz="quarter" idx="10"/>
          </p:nvPr>
        </p:nvSpPr>
        <p:spPr>
          <a:xfrm>
            <a:off x="2094600" y="1843548"/>
            <a:ext cx="9259200" cy="3963600"/>
          </a:xfrm>
        </p:spPr>
        <p:txBody>
          <a:bodyPr>
            <a:normAutofit/>
          </a:bodyPr>
          <a:lstStyle/>
          <a:p>
            <a:pPr marL="342900" indent="-342900">
              <a:buFont typeface="Arial" panose="020B0604020202020204" pitchFamily="34" charset="0"/>
              <a:buChar char="•"/>
            </a:pPr>
            <a:r>
              <a:rPr lang="nl-NL" dirty="0"/>
              <a:t>3 kernen: lokale kleur</a:t>
            </a:r>
          </a:p>
          <a:p>
            <a:pPr marL="342900" indent="-342900">
              <a:buFont typeface="Arial" panose="020B0604020202020204" pitchFamily="34" charset="0"/>
              <a:buChar char="•"/>
            </a:pPr>
            <a:r>
              <a:rPr lang="nl-NL" dirty="0"/>
              <a:t>We kennen elkaar (nog) niet</a:t>
            </a:r>
          </a:p>
          <a:p>
            <a:pPr marL="342900" indent="-342900">
              <a:buFont typeface="Arial" panose="020B0604020202020204" pitchFamily="34" charset="0"/>
              <a:buChar char="•"/>
            </a:pPr>
            <a:r>
              <a:rPr lang="nl-NL" dirty="0"/>
              <a:t>Er gaat al veel goed, maar lijkt onzichtbaar</a:t>
            </a:r>
          </a:p>
          <a:p>
            <a:pPr marL="342900" indent="-342900">
              <a:buFont typeface="Arial" panose="020B0604020202020204" pitchFamily="34" charset="0"/>
              <a:buChar char="•"/>
            </a:pPr>
            <a:r>
              <a:rPr lang="nl-NL" dirty="0"/>
              <a:t>Verschil maken tussen </a:t>
            </a:r>
            <a:r>
              <a:rPr lang="nl-NL" dirty="0" err="1"/>
              <a:t>kortetermijnambities</a:t>
            </a:r>
            <a:r>
              <a:rPr lang="nl-NL" dirty="0"/>
              <a:t> en lange termijn</a:t>
            </a:r>
          </a:p>
          <a:p>
            <a:endParaRPr lang="nl-NL" dirty="0"/>
          </a:p>
          <a:p>
            <a:pPr marL="342900" indent="-342900">
              <a:buFont typeface="Arial" panose="020B0604020202020204" pitchFamily="34" charset="0"/>
              <a:buChar char="•"/>
            </a:pPr>
            <a:endParaRPr lang="nl-NL" dirty="0"/>
          </a:p>
        </p:txBody>
      </p:sp>
      <p:sp>
        <p:nvSpPr>
          <p:cNvPr id="4" name="Tijdelijke aanduiding voor dianummer 3">
            <a:extLst>
              <a:ext uri="{FF2B5EF4-FFF2-40B4-BE49-F238E27FC236}">
                <a16:creationId xmlns:a16="http://schemas.microsoft.com/office/drawing/2014/main" id="{2B5B189E-9378-4661-AD82-65982CB23735}"/>
              </a:ext>
            </a:extLst>
          </p:cNvPr>
          <p:cNvSpPr>
            <a:spLocks noGrp="1"/>
          </p:cNvSpPr>
          <p:nvPr>
            <p:ph type="sldNum" sz="quarter" idx="11"/>
          </p:nvPr>
        </p:nvSpPr>
        <p:spPr/>
        <p:txBody>
          <a:bodyPr/>
          <a:lstStyle/>
          <a:p>
            <a:fld id="{78AD2CF1-64A4-4F79-8793-725D28D76C1B}" type="slidenum">
              <a:rPr lang="nl-NL" smtClean="0"/>
              <a:pPr/>
              <a:t>6</a:t>
            </a:fld>
            <a:endParaRPr lang="nl-NL" dirty="0"/>
          </a:p>
        </p:txBody>
      </p:sp>
      <p:cxnSp>
        <p:nvCxnSpPr>
          <p:cNvPr id="9" name="Rechte verbindingslijn met pijl 8">
            <a:extLst>
              <a:ext uri="{FF2B5EF4-FFF2-40B4-BE49-F238E27FC236}">
                <a16:creationId xmlns:a16="http://schemas.microsoft.com/office/drawing/2014/main" id="{0206D733-06B2-4B16-A155-193E86A02292}"/>
              </a:ext>
            </a:extLst>
          </p:cNvPr>
          <p:cNvCxnSpPr/>
          <p:nvPr/>
        </p:nvCxnSpPr>
        <p:spPr>
          <a:xfrm>
            <a:off x="1337187" y="5014452"/>
            <a:ext cx="9817510"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10" name="Tekstvak 9">
            <a:extLst>
              <a:ext uri="{FF2B5EF4-FFF2-40B4-BE49-F238E27FC236}">
                <a16:creationId xmlns:a16="http://schemas.microsoft.com/office/drawing/2014/main" id="{2F003391-5203-4742-B85D-118391D5D3D1}"/>
              </a:ext>
            </a:extLst>
          </p:cNvPr>
          <p:cNvSpPr txBox="1"/>
          <p:nvPr/>
        </p:nvSpPr>
        <p:spPr>
          <a:xfrm>
            <a:off x="1199535" y="4821522"/>
            <a:ext cx="10245213" cy="646331"/>
          </a:xfrm>
          <a:prstGeom prst="rect">
            <a:avLst/>
          </a:prstGeom>
          <a:noFill/>
        </p:spPr>
        <p:txBody>
          <a:bodyPr wrap="square" rtlCol="0">
            <a:spAutoFit/>
          </a:bodyPr>
          <a:lstStyle/>
          <a:p>
            <a:endParaRPr lang="nl-NL" dirty="0"/>
          </a:p>
          <a:p>
            <a:r>
              <a:rPr lang="nl-NL" dirty="0">
                <a:solidFill>
                  <a:schemeClr val="tx2">
                    <a:lumMod val="75000"/>
                  </a:schemeClr>
                </a:solidFill>
              </a:rPr>
              <a:t>Korte termijn			Middellange termijn			Lange termijn</a:t>
            </a:r>
          </a:p>
        </p:txBody>
      </p:sp>
      <p:pic>
        <p:nvPicPr>
          <p:cNvPr id="7" name="Graphic 6" descr="Informatie">
            <a:extLst>
              <a:ext uri="{FF2B5EF4-FFF2-40B4-BE49-F238E27FC236}">
                <a16:creationId xmlns:a16="http://schemas.microsoft.com/office/drawing/2014/main" id="{021EBFF9-8389-46AF-82D6-9F857778A2B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161639" y="5853851"/>
            <a:ext cx="914400" cy="914400"/>
          </a:xfrm>
          <a:prstGeom prst="rect">
            <a:avLst/>
          </a:prstGeom>
        </p:spPr>
      </p:pic>
      <p:pic>
        <p:nvPicPr>
          <p:cNvPr id="11" name="Graphic 10" descr="Schakel">
            <a:extLst>
              <a:ext uri="{FF2B5EF4-FFF2-40B4-BE49-F238E27FC236}">
                <a16:creationId xmlns:a16="http://schemas.microsoft.com/office/drawing/2014/main" id="{47BAA21D-AA6F-441A-B4E4-0C6E522D7EB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373420" y="5900554"/>
            <a:ext cx="914400" cy="914400"/>
          </a:xfrm>
          <a:prstGeom prst="rect">
            <a:avLst/>
          </a:prstGeom>
        </p:spPr>
      </p:pic>
      <p:pic>
        <p:nvPicPr>
          <p:cNvPr id="13" name="Graphic 12" descr="Vingerafdruk">
            <a:extLst>
              <a:ext uri="{FF2B5EF4-FFF2-40B4-BE49-F238E27FC236}">
                <a16:creationId xmlns:a16="http://schemas.microsoft.com/office/drawing/2014/main" id="{3C07D22B-61C4-4331-9D97-C84B364C6907}"/>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8585201" y="5889188"/>
            <a:ext cx="914400" cy="914400"/>
          </a:xfrm>
          <a:prstGeom prst="rect">
            <a:avLst/>
          </a:prstGeom>
        </p:spPr>
      </p:pic>
    </p:spTree>
    <p:extLst>
      <p:ext uri="{BB962C8B-B14F-4D97-AF65-F5344CB8AC3E}">
        <p14:creationId xmlns:p14="http://schemas.microsoft.com/office/powerpoint/2010/main" val="32728927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82E336F-EB71-4626-988A-41DA0B123C7A}"/>
              </a:ext>
            </a:extLst>
          </p:cNvPr>
          <p:cNvSpPr>
            <a:spLocks noGrp="1"/>
          </p:cNvSpPr>
          <p:nvPr>
            <p:ph type="title"/>
          </p:nvPr>
        </p:nvSpPr>
        <p:spPr/>
        <p:txBody>
          <a:bodyPr/>
          <a:lstStyle/>
          <a:p>
            <a:r>
              <a:rPr lang="nl-NL" dirty="0"/>
              <a:t>Prioritering</a:t>
            </a:r>
          </a:p>
        </p:txBody>
      </p:sp>
      <p:sp>
        <p:nvSpPr>
          <p:cNvPr id="3" name="Tijdelijke aanduiding voor tekst 2">
            <a:extLst>
              <a:ext uri="{FF2B5EF4-FFF2-40B4-BE49-F238E27FC236}">
                <a16:creationId xmlns:a16="http://schemas.microsoft.com/office/drawing/2014/main" id="{8222AD41-44D8-4CFB-AEEC-2A93A26451B3}"/>
              </a:ext>
            </a:extLst>
          </p:cNvPr>
          <p:cNvSpPr>
            <a:spLocks noGrp="1"/>
          </p:cNvSpPr>
          <p:nvPr>
            <p:ph type="body" sz="quarter" idx="10"/>
          </p:nvPr>
        </p:nvSpPr>
        <p:spPr/>
        <p:txBody>
          <a:bodyPr/>
          <a:lstStyle/>
          <a:p>
            <a:pPr marL="342900" indent="-342900">
              <a:buFont typeface="Arial" panose="020B0604020202020204" pitchFamily="34" charset="0"/>
              <a:buChar char="•"/>
            </a:pPr>
            <a:r>
              <a:rPr lang="nl-NL" dirty="0"/>
              <a:t>Ontmoeten</a:t>
            </a:r>
          </a:p>
          <a:p>
            <a:pPr marL="342900" indent="-342900">
              <a:buFont typeface="Arial" panose="020B0604020202020204" pitchFamily="34" charset="0"/>
              <a:buChar char="•"/>
            </a:pPr>
            <a:r>
              <a:rPr lang="nl-NL" dirty="0"/>
              <a:t>Informeren</a:t>
            </a:r>
          </a:p>
          <a:p>
            <a:pPr marL="342900" indent="-342900">
              <a:buFont typeface="Arial" panose="020B0604020202020204" pitchFamily="34" charset="0"/>
              <a:buChar char="•"/>
            </a:pPr>
            <a:r>
              <a:rPr lang="nl-NL" dirty="0"/>
              <a:t>Wonen </a:t>
            </a:r>
          </a:p>
        </p:txBody>
      </p:sp>
      <p:sp>
        <p:nvSpPr>
          <p:cNvPr id="4" name="Tijdelijke aanduiding voor dianummer 3">
            <a:extLst>
              <a:ext uri="{FF2B5EF4-FFF2-40B4-BE49-F238E27FC236}">
                <a16:creationId xmlns:a16="http://schemas.microsoft.com/office/drawing/2014/main" id="{2B5B189E-9378-4661-AD82-65982CB23735}"/>
              </a:ext>
            </a:extLst>
          </p:cNvPr>
          <p:cNvSpPr>
            <a:spLocks noGrp="1"/>
          </p:cNvSpPr>
          <p:nvPr>
            <p:ph type="sldNum" sz="quarter" idx="11"/>
          </p:nvPr>
        </p:nvSpPr>
        <p:spPr/>
        <p:txBody>
          <a:bodyPr/>
          <a:lstStyle/>
          <a:p>
            <a:fld id="{78AD2CF1-64A4-4F79-8793-725D28D76C1B}" type="slidenum">
              <a:rPr lang="nl-NL" smtClean="0"/>
              <a:pPr/>
              <a:t>7</a:t>
            </a:fld>
            <a:endParaRPr lang="nl-NL" dirty="0"/>
          </a:p>
        </p:txBody>
      </p:sp>
      <p:pic>
        <p:nvPicPr>
          <p:cNvPr id="5" name="Graphic 4" descr="Groep">
            <a:extLst>
              <a:ext uri="{FF2B5EF4-FFF2-40B4-BE49-F238E27FC236}">
                <a16:creationId xmlns:a16="http://schemas.microsoft.com/office/drawing/2014/main" id="{BC247194-7C03-43C9-BD53-0BB33368BA6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91832" y="5940444"/>
            <a:ext cx="914400" cy="914400"/>
          </a:xfrm>
          <a:prstGeom prst="rect">
            <a:avLst/>
          </a:prstGeom>
        </p:spPr>
      </p:pic>
      <p:pic>
        <p:nvPicPr>
          <p:cNvPr id="6" name="Graphic 5" descr="Huis">
            <a:extLst>
              <a:ext uri="{FF2B5EF4-FFF2-40B4-BE49-F238E27FC236}">
                <a16:creationId xmlns:a16="http://schemas.microsoft.com/office/drawing/2014/main" id="{777ED441-9E10-4340-857D-96BD613A0F68}"/>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306232" y="5857876"/>
            <a:ext cx="914400" cy="914400"/>
          </a:xfrm>
          <a:prstGeom prst="rect">
            <a:avLst/>
          </a:prstGeom>
        </p:spPr>
      </p:pic>
      <p:pic>
        <p:nvPicPr>
          <p:cNvPr id="8" name="Graphic 7" descr="Vragen">
            <a:extLst>
              <a:ext uri="{FF2B5EF4-FFF2-40B4-BE49-F238E27FC236}">
                <a16:creationId xmlns:a16="http://schemas.microsoft.com/office/drawing/2014/main" id="{A70005DC-5B38-4A71-B150-D96A60A6A3CC}"/>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0220632" y="5810400"/>
            <a:ext cx="914400" cy="914400"/>
          </a:xfrm>
          <a:prstGeom prst="rect">
            <a:avLst/>
          </a:prstGeom>
        </p:spPr>
      </p:pic>
      <p:sp>
        <p:nvSpPr>
          <p:cNvPr id="9" name="Tekstvak 8">
            <a:extLst>
              <a:ext uri="{FF2B5EF4-FFF2-40B4-BE49-F238E27FC236}">
                <a16:creationId xmlns:a16="http://schemas.microsoft.com/office/drawing/2014/main" id="{490EF4C6-B300-4025-9E55-54A8549F6C25}"/>
              </a:ext>
            </a:extLst>
          </p:cNvPr>
          <p:cNvSpPr txBox="1"/>
          <p:nvPr/>
        </p:nvSpPr>
        <p:spPr>
          <a:xfrm>
            <a:off x="1199535" y="4816121"/>
            <a:ext cx="10245213" cy="646331"/>
          </a:xfrm>
          <a:prstGeom prst="rect">
            <a:avLst/>
          </a:prstGeom>
          <a:noFill/>
        </p:spPr>
        <p:txBody>
          <a:bodyPr wrap="square" rtlCol="0">
            <a:spAutoFit/>
          </a:bodyPr>
          <a:lstStyle/>
          <a:p>
            <a:endParaRPr lang="nl-NL" dirty="0"/>
          </a:p>
          <a:p>
            <a:r>
              <a:rPr lang="nl-NL" dirty="0">
                <a:solidFill>
                  <a:schemeClr val="tx2">
                    <a:lumMod val="75000"/>
                  </a:schemeClr>
                </a:solidFill>
              </a:rPr>
              <a:t>Korte termijn			Middellange termijn			Lange termijn</a:t>
            </a:r>
          </a:p>
        </p:txBody>
      </p:sp>
      <p:cxnSp>
        <p:nvCxnSpPr>
          <p:cNvPr id="10" name="Rechte verbindingslijn met pijl 9">
            <a:extLst>
              <a:ext uri="{FF2B5EF4-FFF2-40B4-BE49-F238E27FC236}">
                <a16:creationId xmlns:a16="http://schemas.microsoft.com/office/drawing/2014/main" id="{4E8FC21D-9BB2-4F4D-86F4-BA65D8D87C87}"/>
              </a:ext>
            </a:extLst>
          </p:cNvPr>
          <p:cNvCxnSpPr/>
          <p:nvPr/>
        </p:nvCxnSpPr>
        <p:spPr>
          <a:xfrm>
            <a:off x="1337187" y="5014452"/>
            <a:ext cx="9817510"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15" name="Verbindingslijn: gebogen 14">
            <a:extLst>
              <a:ext uri="{FF2B5EF4-FFF2-40B4-BE49-F238E27FC236}">
                <a16:creationId xmlns:a16="http://schemas.microsoft.com/office/drawing/2014/main" id="{0A55CFF5-254F-4332-BFFD-859A0882A010}"/>
              </a:ext>
            </a:extLst>
          </p:cNvPr>
          <p:cNvCxnSpPr/>
          <p:nvPr/>
        </p:nvCxnSpPr>
        <p:spPr>
          <a:xfrm rot="5400000">
            <a:off x="192184" y="3150394"/>
            <a:ext cx="2820173" cy="511278"/>
          </a:xfrm>
          <a:prstGeom prst="bentConnector3">
            <a:avLst>
              <a:gd name="adj1" fmla="val 144"/>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8" name="Verbindingslijn: gebogen 17">
            <a:extLst>
              <a:ext uri="{FF2B5EF4-FFF2-40B4-BE49-F238E27FC236}">
                <a16:creationId xmlns:a16="http://schemas.microsoft.com/office/drawing/2014/main" id="{AD59B1F4-0263-4240-B4F6-75400AAE6A0C}"/>
              </a:ext>
            </a:extLst>
          </p:cNvPr>
          <p:cNvCxnSpPr/>
          <p:nvPr/>
        </p:nvCxnSpPr>
        <p:spPr>
          <a:xfrm rot="16200000" flipH="1">
            <a:off x="4376198" y="2712860"/>
            <a:ext cx="2299062" cy="1907458"/>
          </a:xfrm>
          <a:prstGeom prst="bentConnector3">
            <a:avLst>
              <a:gd name="adj1" fmla="val -464"/>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21" name="Verbindingslijn: gebogen 20">
            <a:extLst>
              <a:ext uri="{FF2B5EF4-FFF2-40B4-BE49-F238E27FC236}">
                <a16:creationId xmlns:a16="http://schemas.microsoft.com/office/drawing/2014/main" id="{DA520CCC-F77B-4810-AE99-2B9116D75E8C}"/>
              </a:ext>
            </a:extLst>
          </p:cNvPr>
          <p:cNvCxnSpPr/>
          <p:nvPr/>
        </p:nvCxnSpPr>
        <p:spPr>
          <a:xfrm>
            <a:off x="3854245" y="2998839"/>
            <a:ext cx="6843252" cy="1789566"/>
          </a:xfrm>
          <a:prstGeom prst="bentConnector3">
            <a:avLst>
              <a:gd name="adj1" fmla="val 100144"/>
            </a:avLst>
          </a:prstGeom>
          <a:ln w="190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23743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82E336F-EB71-4626-988A-41DA0B123C7A}"/>
              </a:ext>
            </a:extLst>
          </p:cNvPr>
          <p:cNvSpPr>
            <a:spLocks noGrp="1"/>
          </p:cNvSpPr>
          <p:nvPr>
            <p:ph type="title"/>
          </p:nvPr>
        </p:nvSpPr>
        <p:spPr/>
        <p:txBody>
          <a:bodyPr/>
          <a:lstStyle/>
          <a:p>
            <a:r>
              <a:rPr lang="nl-NL" dirty="0"/>
              <a:t>Gekozen ideeën</a:t>
            </a:r>
          </a:p>
        </p:txBody>
      </p:sp>
      <p:sp>
        <p:nvSpPr>
          <p:cNvPr id="3" name="Tijdelijke aanduiding voor tekst 2">
            <a:extLst>
              <a:ext uri="{FF2B5EF4-FFF2-40B4-BE49-F238E27FC236}">
                <a16:creationId xmlns:a16="http://schemas.microsoft.com/office/drawing/2014/main" id="{8222AD41-44D8-4CFB-AEEC-2A93A26451B3}"/>
              </a:ext>
            </a:extLst>
          </p:cNvPr>
          <p:cNvSpPr>
            <a:spLocks noGrp="1"/>
          </p:cNvSpPr>
          <p:nvPr>
            <p:ph type="body" sz="quarter" idx="10"/>
          </p:nvPr>
        </p:nvSpPr>
        <p:spPr/>
        <p:txBody>
          <a:bodyPr/>
          <a:lstStyle/>
          <a:p>
            <a:pPr marL="342900" indent="-342900">
              <a:buFont typeface="Arial" panose="020B0604020202020204" pitchFamily="34" charset="0"/>
              <a:buChar char="•"/>
            </a:pPr>
            <a:r>
              <a:rPr lang="nl-NL" dirty="0"/>
              <a:t>Ontmoetingsruimte realiseren</a:t>
            </a:r>
          </a:p>
          <a:p>
            <a:pPr marL="342900" indent="-342900">
              <a:buFont typeface="Arial" panose="020B0604020202020204" pitchFamily="34" charset="0"/>
              <a:buChar char="•"/>
            </a:pPr>
            <a:r>
              <a:rPr lang="nl-NL" dirty="0">
                <a:solidFill>
                  <a:schemeClr val="tx2">
                    <a:lumMod val="60000"/>
                    <a:lumOff val="40000"/>
                  </a:schemeClr>
                </a:solidFill>
              </a:rPr>
              <a:t>Informeren</a:t>
            </a:r>
          </a:p>
          <a:p>
            <a:pPr marL="342900" indent="-342900">
              <a:buFont typeface="Arial" panose="020B0604020202020204" pitchFamily="34" charset="0"/>
              <a:buChar char="•"/>
            </a:pPr>
            <a:r>
              <a:rPr lang="nl-NL" dirty="0">
                <a:solidFill>
                  <a:schemeClr val="tx2">
                    <a:lumMod val="60000"/>
                    <a:lumOff val="40000"/>
                  </a:schemeClr>
                </a:solidFill>
              </a:rPr>
              <a:t>Wonen </a:t>
            </a:r>
          </a:p>
        </p:txBody>
      </p:sp>
      <p:sp>
        <p:nvSpPr>
          <p:cNvPr id="4" name="Tijdelijke aanduiding voor dianummer 3">
            <a:extLst>
              <a:ext uri="{FF2B5EF4-FFF2-40B4-BE49-F238E27FC236}">
                <a16:creationId xmlns:a16="http://schemas.microsoft.com/office/drawing/2014/main" id="{2B5B189E-9378-4661-AD82-65982CB23735}"/>
              </a:ext>
            </a:extLst>
          </p:cNvPr>
          <p:cNvSpPr>
            <a:spLocks noGrp="1"/>
          </p:cNvSpPr>
          <p:nvPr>
            <p:ph type="sldNum" sz="quarter" idx="11"/>
          </p:nvPr>
        </p:nvSpPr>
        <p:spPr/>
        <p:txBody>
          <a:bodyPr/>
          <a:lstStyle/>
          <a:p>
            <a:fld id="{78AD2CF1-64A4-4F79-8793-725D28D76C1B}" type="slidenum">
              <a:rPr lang="nl-NL" smtClean="0"/>
              <a:pPr/>
              <a:t>8</a:t>
            </a:fld>
            <a:endParaRPr lang="nl-NL" dirty="0"/>
          </a:p>
        </p:txBody>
      </p:sp>
      <p:pic>
        <p:nvPicPr>
          <p:cNvPr id="5" name="Graphic 4" descr="Groep">
            <a:extLst>
              <a:ext uri="{FF2B5EF4-FFF2-40B4-BE49-F238E27FC236}">
                <a16:creationId xmlns:a16="http://schemas.microsoft.com/office/drawing/2014/main" id="{BC247194-7C03-43C9-BD53-0BB33368BA6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102645" y="5963494"/>
            <a:ext cx="914400" cy="914400"/>
          </a:xfrm>
          <a:prstGeom prst="rect">
            <a:avLst/>
          </a:prstGeom>
        </p:spPr>
      </p:pic>
      <p:sp>
        <p:nvSpPr>
          <p:cNvPr id="9" name="Tekstvak 8">
            <a:extLst>
              <a:ext uri="{FF2B5EF4-FFF2-40B4-BE49-F238E27FC236}">
                <a16:creationId xmlns:a16="http://schemas.microsoft.com/office/drawing/2014/main" id="{490EF4C6-B300-4025-9E55-54A8549F6C25}"/>
              </a:ext>
            </a:extLst>
          </p:cNvPr>
          <p:cNvSpPr txBox="1"/>
          <p:nvPr/>
        </p:nvSpPr>
        <p:spPr>
          <a:xfrm>
            <a:off x="1199535" y="3268648"/>
            <a:ext cx="10245213" cy="646331"/>
          </a:xfrm>
          <a:prstGeom prst="rect">
            <a:avLst/>
          </a:prstGeom>
          <a:noFill/>
        </p:spPr>
        <p:txBody>
          <a:bodyPr wrap="square" rtlCol="0">
            <a:spAutoFit/>
          </a:bodyPr>
          <a:lstStyle/>
          <a:p>
            <a:endParaRPr lang="nl-NL" dirty="0"/>
          </a:p>
          <a:p>
            <a:r>
              <a:rPr lang="nl-NL" dirty="0">
                <a:solidFill>
                  <a:schemeClr val="tx2">
                    <a:lumMod val="75000"/>
                  </a:schemeClr>
                </a:solidFill>
              </a:rPr>
              <a:t>Korte termijn			Middellange termijn			Lange termijn</a:t>
            </a:r>
          </a:p>
        </p:txBody>
      </p:sp>
      <p:cxnSp>
        <p:nvCxnSpPr>
          <p:cNvPr id="10" name="Rechte verbindingslijn met pijl 9">
            <a:extLst>
              <a:ext uri="{FF2B5EF4-FFF2-40B4-BE49-F238E27FC236}">
                <a16:creationId xmlns:a16="http://schemas.microsoft.com/office/drawing/2014/main" id="{4E8FC21D-9BB2-4F4D-86F4-BA65D8D87C87}"/>
              </a:ext>
            </a:extLst>
          </p:cNvPr>
          <p:cNvCxnSpPr/>
          <p:nvPr/>
        </p:nvCxnSpPr>
        <p:spPr>
          <a:xfrm>
            <a:off x="1199535" y="3458497"/>
            <a:ext cx="9817510"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11" name="Tekstvak 10">
            <a:extLst>
              <a:ext uri="{FF2B5EF4-FFF2-40B4-BE49-F238E27FC236}">
                <a16:creationId xmlns:a16="http://schemas.microsoft.com/office/drawing/2014/main" id="{E380CEA1-9A9B-46DD-A588-E3A395D77D61}"/>
              </a:ext>
            </a:extLst>
          </p:cNvPr>
          <p:cNvSpPr txBox="1"/>
          <p:nvPr/>
        </p:nvSpPr>
        <p:spPr>
          <a:xfrm>
            <a:off x="1199535" y="3914979"/>
            <a:ext cx="3106994" cy="2431435"/>
          </a:xfrm>
          <a:prstGeom prst="rect">
            <a:avLst/>
          </a:prstGeom>
          <a:noFill/>
        </p:spPr>
        <p:txBody>
          <a:bodyPr wrap="square" rtlCol="0">
            <a:spAutoFit/>
          </a:bodyPr>
          <a:lstStyle/>
          <a:p>
            <a:pPr marL="285750" indent="-285750">
              <a:buFont typeface="Arial" panose="020B0604020202020204" pitchFamily="34" charset="0"/>
              <a:buChar char="•"/>
            </a:pPr>
            <a:r>
              <a:rPr lang="nl-NL" sz="1400" dirty="0">
                <a:solidFill>
                  <a:schemeClr val="tx2">
                    <a:lumMod val="60000"/>
                    <a:lumOff val="40000"/>
                  </a:schemeClr>
                </a:solidFill>
              </a:rPr>
              <a:t>Uitwisselen kasteelinformatie: hoe faciliteren ze kleine ontmoetingen?</a:t>
            </a:r>
          </a:p>
          <a:p>
            <a:pPr marL="285750" indent="-285750">
              <a:buFont typeface="Arial" panose="020B0604020202020204" pitchFamily="34" charset="0"/>
              <a:buChar char="•"/>
            </a:pPr>
            <a:r>
              <a:rPr lang="nl-NL" sz="1400" dirty="0">
                <a:solidFill>
                  <a:schemeClr val="tx2">
                    <a:lumMod val="60000"/>
                    <a:lumOff val="40000"/>
                  </a:schemeClr>
                </a:solidFill>
              </a:rPr>
              <a:t>Zicht op de buren: per straat iets organiseren, iedere 5 jaar een nieuwjaarsborrel</a:t>
            </a:r>
          </a:p>
          <a:p>
            <a:endParaRPr lang="nl-NL" dirty="0"/>
          </a:p>
          <a:p>
            <a:pPr marL="285750" indent="-285750">
              <a:buFont typeface="Arial" panose="020B0604020202020204" pitchFamily="34" charset="0"/>
              <a:buChar char="•"/>
            </a:pPr>
            <a:endParaRPr lang="nl-NL" dirty="0"/>
          </a:p>
          <a:p>
            <a:endParaRPr lang="nl-NL" dirty="0"/>
          </a:p>
        </p:txBody>
      </p:sp>
      <p:sp>
        <p:nvSpPr>
          <p:cNvPr id="16" name="Tekstvak 15">
            <a:extLst>
              <a:ext uri="{FF2B5EF4-FFF2-40B4-BE49-F238E27FC236}">
                <a16:creationId xmlns:a16="http://schemas.microsoft.com/office/drawing/2014/main" id="{A8904F69-B5C0-4A1A-B003-71D3F0D62F2C}"/>
              </a:ext>
            </a:extLst>
          </p:cNvPr>
          <p:cNvSpPr txBox="1"/>
          <p:nvPr/>
        </p:nvSpPr>
        <p:spPr>
          <a:xfrm>
            <a:off x="6838335" y="3914978"/>
            <a:ext cx="3106994" cy="1661993"/>
          </a:xfrm>
          <a:prstGeom prst="rect">
            <a:avLst/>
          </a:prstGeom>
          <a:noFill/>
        </p:spPr>
        <p:txBody>
          <a:bodyPr wrap="square" rtlCol="0">
            <a:spAutoFit/>
          </a:bodyPr>
          <a:lstStyle/>
          <a:p>
            <a:pPr marL="285750" indent="-285750">
              <a:buFont typeface="Arial" panose="020B0604020202020204" pitchFamily="34" charset="0"/>
              <a:buChar char="•"/>
            </a:pPr>
            <a:r>
              <a:rPr lang="nl-NL" sz="1400" dirty="0">
                <a:solidFill>
                  <a:schemeClr val="tx2">
                    <a:lumMod val="60000"/>
                    <a:lumOff val="40000"/>
                  </a:schemeClr>
                </a:solidFill>
              </a:rPr>
              <a:t>Ontmoetingshuis realiseren (bereidheid van gemeente een plek aan te bieden). </a:t>
            </a:r>
          </a:p>
          <a:p>
            <a:pPr marL="285750" indent="-285750">
              <a:buFont typeface="Arial" panose="020B0604020202020204" pitchFamily="34" charset="0"/>
              <a:buChar char="•"/>
            </a:pPr>
            <a:r>
              <a:rPr lang="nl-NL" sz="1400" dirty="0">
                <a:solidFill>
                  <a:schemeClr val="tx2">
                    <a:lumMod val="60000"/>
                    <a:lumOff val="40000"/>
                  </a:schemeClr>
                </a:solidFill>
              </a:rPr>
              <a:t>Oude bejaardenhuisjes, de kerk?</a:t>
            </a:r>
          </a:p>
          <a:p>
            <a:pPr marL="285750" indent="-285750">
              <a:buFont typeface="Arial" panose="020B0604020202020204" pitchFamily="34" charset="0"/>
              <a:buChar char="•"/>
            </a:pPr>
            <a:endParaRPr lang="nl-NL" sz="1400" dirty="0">
              <a:solidFill>
                <a:schemeClr val="tx2">
                  <a:lumMod val="60000"/>
                  <a:lumOff val="40000"/>
                </a:schemeClr>
              </a:solidFill>
            </a:endParaRPr>
          </a:p>
          <a:p>
            <a:endParaRPr lang="nl-NL" dirty="0"/>
          </a:p>
        </p:txBody>
      </p:sp>
    </p:spTree>
    <p:extLst>
      <p:ext uri="{BB962C8B-B14F-4D97-AF65-F5344CB8AC3E}">
        <p14:creationId xmlns:p14="http://schemas.microsoft.com/office/powerpoint/2010/main" val="34633107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82E336F-EB71-4626-988A-41DA0B123C7A}"/>
              </a:ext>
            </a:extLst>
          </p:cNvPr>
          <p:cNvSpPr>
            <a:spLocks noGrp="1"/>
          </p:cNvSpPr>
          <p:nvPr>
            <p:ph type="title"/>
          </p:nvPr>
        </p:nvSpPr>
        <p:spPr/>
        <p:txBody>
          <a:bodyPr/>
          <a:lstStyle/>
          <a:p>
            <a:r>
              <a:rPr lang="nl-NL" dirty="0"/>
              <a:t>Gekozen ideeën</a:t>
            </a:r>
          </a:p>
        </p:txBody>
      </p:sp>
      <p:sp>
        <p:nvSpPr>
          <p:cNvPr id="3" name="Tijdelijke aanduiding voor tekst 2">
            <a:extLst>
              <a:ext uri="{FF2B5EF4-FFF2-40B4-BE49-F238E27FC236}">
                <a16:creationId xmlns:a16="http://schemas.microsoft.com/office/drawing/2014/main" id="{8222AD41-44D8-4CFB-AEEC-2A93A26451B3}"/>
              </a:ext>
            </a:extLst>
          </p:cNvPr>
          <p:cNvSpPr>
            <a:spLocks noGrp="1"/>
          </p:cNvSpPr>
          <p:nvPr>
            <p:ph type="body" sz="quarter" idx="10"/>
          </p:nvPr>
        </p:nvSpPr>
        <p:spPr/>
        <p:txBody>
          <a:bodyPr/>
          <a:lstStyle/>
          <a:p>
            <a:pPr marL="342900" indent="-342900">
              <a:buFont typeface="Arial" panose="020B0604020202020204" pitchFamily="34" charset="0"/>
              <a:buChar char="•"/>
            </a:pPr>
            <a:r>
              <a:rPr lang="nl-NL" dirty="0">
                <a:solidFill>
                  <a:schemeClr val="tx2">
                    <a:lumMod val="60000"/>
                    <a:lumOff val="40000"/>
                  </a:schemeClr>
                </a:solidFill>
              </a:rPr>
              <a:t>Ontmoetingsruimte realiseren</a:t>
            </a:r>
          </a:p>
          <a:p>
            <a:pPr marL="342900" indent="-342900">
              <a:buFont typeface="Arial" panose="020B0604020202020204" pitchFamily="34" charset="0"/>
              <a:buChar char="•"/>
            </a:pPr>
            <a:r>
              <a:rPr lang="nl-NL" dirty="0"/>
              <a:t>Sociale kaart ontwikkelen</a:t>
            </a:r>
          </a:p>
          <a:p>
            <a:pPr marL="342900" indent="-342900">
              <a:buFont typeface="Arial" panose="020B0604020202020204" pitchFamily="34" charset="0"/>
              <a:buChar char="•"/>
            </a:pPr>
            <a:r>
              <a:rPr lang="nl-NL" dirty="0">
                <a:solidFill>
                  <a:schemeClr val="tx2">
                    <a:lumMod val="60000"/>
                    <a:lumOff val="40000"/>
                  </a:schemeClr>
                </a:solidFill>
              </a:rPr>
              <a:t>Wonen </a:t>
            </a:r>
          </a:p>
        </p:txBody>
      </p:sp>
      <p:sp>
        <p:nvSpPr>
          <p:cNvPr id="4" name="Tijdelijke aanduiding voor dianummer 3">
            <a:extLst>
              <a:ext uri="{FF2B5EF4-FFF2-40B4-BE49-F238E27FC236}">
                <a16:creationId xmlns:a16="http://schemas.microsoft.com/office/drawing/2014/main" id="{2B5B189E-9378-4661-AD82-65982CB23735}"/>
              </a:ext>
            </a:extLst>
          </p:cNvPr>
          <p:cNvSpPr>
            <a:spLocks noGrp="1"/>
          </p:cNvSpPr>
          <p:nvPr>
            <p:ph type="sldNum" sz="quarter" idx="11"/>
          </p:nvPr>
        </p:nvSpPr>
        <p:spPr/>
        <p:txBody>
          <a:bodyPr/>
          <a:lstStyle/>
          <a:p>
            <a:fld id="{78AD2CF1-64A4-4F79-8793-725D28D76C1B}" type="slidenum">
              <a:rPr lang="nl-NL" smtClean="0"/>
              <a:pPr/>
              <a:t>9</a:t>
            </a:fld>
            <a:endParaRPr lang="nl-NL" dirty="0"/>
          </a:p>
        </p:txBody>
      </p:sp>
      <p:pic>
        <p:nvPicPr>
          <p:cNvPr id="8" name="Graphic 7" descr="Vragen">
            <a:extLst>
              <a:ext uri="{FF2B5EF4-FFF2-40B4-BE49-F238E27FC236}">
                <a16:creationId xmlns:a16="http://schemas.microsoft.com/office/drawing/2014/main" id="{A70005DC-5B38-4A71-B150-D96A60A6A3C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220632" y="5810400"/>
            <a:ext cx="914400" cy="914400"/>
          </a:xfrm>
          <a:prstGeom prst="rect">
            <a:avLst/>
          </a:prstGeom>
        </p:spPr>
      </p:pic>
      <p:sp>
        <p:nvSpPr>
          <p:cNvPr id="9" name="Tekstvak 8">
            <a:extLst>
              <a:ext uri="{FF2B5EF4-FFF2-40B4-BE49-F238E27FC236}">
                <a16:creationId xmlns:a16="http://schemas.microsoft.com/office/drawing/2014/main" id="{490EF4C6-B300-4025-9E55-54A8549F6C25}"/>
              </a:ext>
            </a:extLst>
          </p:cNvPr>
          <p:cNvSpPr txBox="1"/>
          <p:nvPr/>
        </p:nvSpPr>
        <p:spPr>
          <a:xfrm>
            <a:off x="1199535" y="3268648"/>
            <a:ext cx="10245213" cy="646331"/>
          </a:xfrm>
          <a:prstGeom prst="rect">
            <a:avLst/>
          </a:prstGeom>
          <a:noFill/>
        </p:spPr>
        <p:txBody>
          <a:bodyPr wrap="square" rtlCol="0">
            <a:spAutoFit/>
          </a:bodyPr>
          <a:lstStyle/>
          <a:p>
            <a:endParaRPr lang="nl-NL" dirty="0"/>
          </a:p>
          <a:p>
            <a:r>
              <a:rPr lang="nl-NL" dirty="0">
                <a:solidFill>
                  <a:schemeClr val="tx2">
                    <a:lumMod val="75000"/>
                  </a:schemeClr>
                </a:solidFill>
              </a:rPr>
              <a:t>Korte termijn			Middellange termijn			Lange termijn</a:t>
            </a:r>
          </a:p>
        </p:txBody>
      </p:sp>
      <p:cxnSp>
        <p:nvCxnSpPr>
          <p:cNvPr id="10" name="Rechte verbindingslijn met pijl 9">
            <a:extLst>
              <a:ext uri="{FF2B5EF4-FFF2-40B4-BE49-F238E27FC236}">
                <a16:creationId xmlns:a16="http://schemas.microsoft.com/office/drawing/2014/main" id="{4E8FC21D-9BB2-4F4D-86F4-BA65D8D87C87}"/>
              </a:ext>
            </a:extLst>
          </p:cNvPr>
          <p:cNvCxnSpPr/>
          <p:nvPr/>
        </p:nvCxnSpPr>
        <p:spPr>
          <a:xfrm>
            <a:off x="1199535" y="3458497"/>
            <a:ext cx="9817510"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11" name="Tekstvak 10">
            <a:extLst>
              <a:ext uri="{FF2B5EF4-FFF2-40B4-BE49-F238E27FC236}">
                <a16:creationId xmlns:a16="http://schemas.microsoft.com/office/drawing/2014/main" id="{E380CEA1-9A9B-46DD-A588-E3A395D77D61}"/>
              </a:ext>
            </a:extLst>
          </p:cNvPr>
          <p:cNvSpPr txBox="1"/>
          <p:nvPr/>
        </p:nvSpPr>
        <p:spPr>
          <a:xfrm>
            <a:off x="1199535" y="3914979"/>
            <a:ext cx="3775588" cy="3016210"/>
          </a:xfrm>
          <a:prstGeom prst="rect">
            <a:avLst/>
          </a:prstGeom>
          <a:noFill/>
        </p:spPr>
        <p:txBody>
          <a:bodyPr wrap="square" rtlCol="0">
            <a:spAutoFit/>
          </a:bodyPr>
          <a:lstStyle/>
          <a:p>
            <a:pPr marL="285750" indent="-285750">
              <a:buFont typeface="Arial" panose="020B0604020202020204" pitchFamily="34" charset="0"/>
              <a:buChar char="•"/>
            </a:pPr>
            <a:r>
              <a:rPr lang="nl-NL" sz="1200" dirty="0">
                <a:solidFill>
                  <a:schemeClr val="tx2">
                    <a:lumMod val="60000"/>
                    <a:lumOff val="40000"/>
                  </a:schemeClr>
                </a:solidFill>
              </a:rPr>
              <a:t>Informele zorg inrichten: van klussendienst naar vrijwilligersdienst (formulierenbrigade, mobiliteitstak, etc.)</a:t>
            </a:r>
          </a:p>
          <a:p>
            <a:pPr marL="285750" indent="-285750">
              <a:buFont typeface="Arial" panose="020B0604020202020204" pitchFamily="34" charset="0"/>
              <a:buChar char="•"/>
            </a:pPr>
            <a:r>
              <a:rPr lang="nl-NL" sz="1200" dirty="0">
                <a:solidFill>
                  <a:schemeClr val="tx2">
                    <a:lumMod val="60000"/>
                    <a:lumOff val="40000"/>
                  </a:schemeClr>
                </a:solidFill>
              </a:rPr>
              <a:t>Initiatieven scherp? Wat gebeurt er per thema al in de kernen? (ontmoeting: diner, kerstlampjesactiviteit, kop koffie bij de buur)</a:t>
            </a:r>
          </a:p>
          <a:p>
            <a:pPr marL="285750" indent="-285750">
              <a:buFont typeface="Arial" panose="020B0604020202020204" pitchFamily="34" charset="0"/>
              <a:buChar char="•"/>
            </a:pPr>
            <a:r>
              <a:rPr lang="nl-NL" sz="1200" dirty="0">
                <a:solidFill>
                  <a:schemeClr val="tx2">
                    <a:lumMod val="60000"/>
                    <a:lumOff val="40000"/>
                  </a:schemeClr>
                </a:solidFill>
              </a:rPr>
              <a:t>Ontmoeting: aansluiten activiteiten, dominee organiseert veel? </a:t>
            </a:r>
          </a:p>
          <a:p>
            <a:pPr marL="285750" indent="-285750">
              <a:buFont typeface="Arial" panose="020B0604020202020204" pitchFamily="34" charset="0"/>
              <a:buChar char="•"/>
            </a:pPr>
            <a:endParaRPr lang="nl-NL" sz="1400" dirty="0">
              <a:solidFill>
                <a:schemeClr val="tx2">
                  <a:lumMod val="60000"/>
                  <a:lumOff val="40000"/>
                </a:schemeClr>
              </a:solidFill>
            </a:endParaRPr>
          </a:p>
          <a:p>
            <a:pPr marL="285750" indent="-285750">
              <a:buFont typeface="Arial" panose="020B0604020202020204" pitchFamily="34" charset="0"/>
              <a:buChar char="•"/>
            </a:pPr>
            <a:endParaRPr lang="nl-NL" sz="1400" dirty="0">
              <a:solidFill>
                <a:schemeClr val="tx2">
                  <a:lumMod val="60000"/>
                  <a:lumOff val="40000"/>
                </a:schemeClr>
              </a:solidFill>
            </a:endParaRPr>
          </a:p>
          <a:p>
            <a:endParaRPr lang="nl-NL" dirty="0"/>
          </a:p>
          <a:p>
            <a:pPr marL="285750" indent="-285750">
              <a:buFont typeface="Arial" panose="020B0604020202020204" pitchFamily="34" charset="0"/>
              <a:buChar char="•"/>
            </a:pPr>
            <a:endParaRPr lang="nl-NL" dirty="0"/>
          </a:p>
          <a:p>
            <a:endParaRPr lang="nl-NL" dirty="0"/>
          </a:p>
        </p:txBody>
      </p:sp>
      <p:sp>
        <p:nvSpPr>
          <p:cNvPr id="16" name="Tekstvak 15">
            <a:extLst>
              <a:ext uri="{FF2B5EF4-FFF2-40B4-BE49-F238E27FC236}">
                <a16:creationId xmlns:a16="http://schemas.microsoft.com/office/drawing/2014/main" id="{A8904F69-B5C0-4A1A-B003-71D3F0D62F2C}"/>
              </a:ext>
            </a:extLst>
          </p:cNvPr>
          <p:cNvSpPr txBox="1"/>
          <p:nvPr/>
        </p:nvSpPr>
        <p:spPr>
          <a:xfrm>
            <a:off x="4975123" y="3914979"/>
            <a:ext cx="3106994" cy="1231106"/>
          </a:xfrm>
          <a:prstGeom prst="rect">
            <a:avLst/>
          </a:prstGeom>
          <a:noFill/>
        </p:spPr>
        <p:txBody>
          <a:bodyPr wrap="square" rtlCol="0">
            <a:spAutoFit/>
          </a:bodyPr>
          <a:lstStyle/>
          <a:p>
            <a:pPr marL="285750" indent="-285750">
              <a:buFont typeface="Arial" panose="020B0604020202020204" pitchFamily="34" charset="0"/>
              <a:buChar char="•"/>
            </a:pPr>
            <a:r>
              <a:rPr lang="nl-NL" sz="1400" dirty="0">
                <a:solidFill>
                  <a:schemeClr val="tx2">
                    <a:lumMod val="60000"/>
                    <a:lumOff val="40000"/>
                  </a:schemeClr>
                </a:solidFill>
              </a:rPr>
              <a:t>Overlap netwerken onderzoeken, qua verenigingen, qua kernen. </a:t>
            </a:r>
          </a:p>
          <a:p>
            <a:pPr marL="285750" indent="-285750">
              <a:buFont typeface="Arial" panose="020B0604020202020204" pitchFamily="34" charset="0"/>
              <a:buChar char="•"/>
            </a:pPr>
            <a:endParaRPr lang="nl-NL" sz="1400" dirty="0">
              <a:solidFill>
                <a:schemeClr val="tx2">
                  <a:lumMod val="60000"/>
                  <a:lumOff val="40000"/>
                </a:schemeClr>
              </a:solidFill>
            </a:endParaRPr>
          </a:p>
          <a:p>
            <a:endParaRPr lang="nl-NL" dirty="0"/>
          </a:p>
        </p:txBody>
      </p:sp>
    </p:spTree>
    <p:extLst>
      <p:ext uri="{BB962C8B-B14F-4D97-AF65-F5344CB8AC3E}">
        <p14:creationId xmlns:p14="http://schemas.microsoft.com/office/powerpoint/2010/main" val="2475471929"/>
      </p:ext>
    </p:extLst>
  </p:cSld>
  <p:clrMapOvr>
    <a:masterClrMapping/>
  </p:clrMapOvr>
</p:sld>
</file>

<file path=ppt/theme/theme1.xml><?xml version="1.0" encoding="utf-8"?>
<a:theme xmlns:a="http://schemas.openxmlformats.org/drawingml/2006/main" name="1_blank">
  <a:themeElements>
    <a:clrScheme name="Zet">
      <a:dk1>
        <a:sysClr val="windowText" lastClr="000000"/>
      </a:dk1>
      <a:lt1>
        <a:sysClr val="window" lastClr="FFFFFF"/>
      </a:lt1>
      <a:dk2>
        <a:srgbClr val="646464"/>
      </a:dk2>
      <a:lt2>
        <a:srgbClr val="FFFFFF"/>
      </a:lt2>
      <a:accent1>
        <a:srgbClr val="00B1E6"/>
      </a:accent1>
      <a:accent2>
        <a:srgbClr val="00A19A"/>
      </a:accent2>
      <a:accent3>
        <a:srgbClr val="E2007A"/>
      </a:accent3>
      <a:accent4>
        <a:srgbClr val="FFE500"/>
      </a:accent4>
      <a:accent5>
        <a:srgbClr val="FF0000"/>
      </a:accent5>
      <a:accent6>
        <a:srgbClr val="FADCE9"/>
      </a:accent6>
      <a:hlink>
        <a:srgbClr val="000000"/>
      </a:hlink>
      <a:folHlink>
        <a:srgbClr val="000000"/>
      </a:folHlink>
    </a:clrScheme>
    <a:fontScheme name="Zet">
      <a:majorFont>
        <a:latin typeface="Tahoma"/>
        <a:ea typeface=""/>
        <a:cs typeface=""/>
      </a:majorFont>
      <a:minorFont>
        <a:latin typeface="Verdana"/>
        <a:ea typeface=""/>
        <a:cs typeface=""/>
      </a:minorFont>
    </a:fontScheme>
    <a:fmtScheme name="Kantoorth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ank.potx" id="{79196CF6-C833-4F3F-890C-2D7ACDF24D7F}" vid="{7BA44052-2457-4FBA-8130-AFC952070D78}"/>
    </a:ext>
  </a:extLst>
</a:theme>
</file>

<file path=ppt/theme/theme2.xml><?xml version="1.0" encoding="utf-8"?>
<a:theme xmlns:a="http://schemas.openxmlformats.org/drawingml/2006/main" name="blank">
  <a:themeElements>
    <a:clrScheme name="Zet">
      <a:dk1>
        <a:sysClr val="windowText" lastClr="000000"/>
      </a:dk1>
      <a:lt1>
        <a:sysClr val="window" lastClr="FFFFFF"/>
      </a:lt1>
      <a:dk2>
        <a:srgbClr val="646464"/>
      </a:dk2>
      <a:lt2>
        <a:srgbClr val="FFFFFF"/>
      </a:lt2>
      <a:accent1>
        <a:srgbClr val="00B1E6"/>
      </a:accent1>
      <a:accent2>
        <a:srgbClr val="00A19A"/>
      </a:accent2>
      <a:accent3>
        <a:srgbClr val="E2007A"/>
      </a:accent3>
      <a:accent4>
        <a:srgbClr val="FFE500"/>
      </a:accent4>
      <a:accent5>
        <a:srgbClr val="FF0000"/>
      </a:accent5>
      <a:accent6>
        <a:srgbClr val="FADCE9"/>
      </a:accent6>
      <a:hlink>
        <a:srgbClr val="000000"/>
      </a:hlink>
      <a:folHlink>
        <a:srgbClr val="000000"/>
      </a:folHlink>
    </a:clrScheme>
    <a:fontScheme name="Zet">
      <a:majorFont>
        <a:latin typeface="Tahoma"/>
        <a:ea typeface=""/>
        <a:cs typeface=""/>
      </a:majorFont>
      <a:minorFont>
        <a:latin typeface="Verdana"/>
        <a:ea typeface=""/>
        <a:cs typeface=""/>
      </a:minorFont>
    </a:fontScheme>
    <a:fmtScheme name="Kantoorth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Zet-2017-04-04 16x9.potx" id="{35BFD2D8-58D7-45A9-BBEC-400F9C3CEA69}" vid="{7C396330-E8F0-42C0-827C-22F63F253226}"/>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D44A0975209D54FA463260B2F8182B1" ma:contentTypeVersion="10" ma:contentTypeDescription="Een nieuw document maken." ma:contentTypeScope="" ma:versionID="ded5665484c1cc5139ddaa70fcc3207a">
  <xsd:schema xmlns:xsd="http://www.w3.org/2001/XMLSchema" xmlns:xs="http://www.w3.org/2001/XMLSchema" xmlns:p="http://schemas.microsoft.com/office/2006/metadata/properties" xmlns:ns2="2c6f830e-dcce-44de-8985-be75ef7cf329" xmlns:ns3="882eca4a-1f64-4993-a202-3355cf1959f8" targetNamespace="http://schemas.microsoft.com/office/2006/metadata/properties" ma:root="true" ma:fieldsID="bb075486059185cc7f55c4126e69d708" ns2:_="" ns3:_="">
    <xsd:import namespace="2c6f830e-dcce-44de-8985-be75ef7cf329"/>
    <xsd:import namespace="882eca4a-1f64-4993-a202-3355cf1959f8"/>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6f830e-dcce-44de-8985-be75ef7cf32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82eca4a-1f64-4993-a202-3355cf1959f8" elementFormDefault="qualified">
    <xsd:import namespace="http://schemas.microsoft.com/office/2006/documentManagement/types"/>
    <xsd:import namespace="http://schemas.microsoft.com/office/infopath/2007/PartnerControls"/>
    <xsd:element name="SharedWithUsers" ma:index="16"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77206F9-DF4E-4C88-9501-1E57D04B017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c6f830e-dcce-44de-8985-be75ef7cf329"/>
    <ds:schemaRef ds:uri="882eca4a-1f64-4993-a202-3355cf1959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FED7F1F-F973-45F8-B1C7-4A6247854753}">
  <ds:schemaRefs>
    <ds:schemaRef ds:uri="http://schemas.microsoft.com/sharepoint/v3/contenttype/forms"/>
  </ds:schemaRefs>
</ds:datastoreItem>
</file>

<file path=customXml/itemProps3.xml><?xml version="1.0" encoding="utf-8"?>
<ds:datastoreItem xmlns:ds="http://schemas.openxmlformats.org/officeDocument/2006/customXml" ds:itemID="{29BD9DFA-804F-41D3-9203-67C0C53CECCA}">
  <ds:schemaRefs>
    <ds:schemaRef ds:uri="http://purl.org/dc/elements/1.1/"/>
    <ds:schemaRef ds:uri="http://schemas.microsoft.com/office/2006/documentManagement/types"/>
    <ds:schemaRef ds:uri="http://purl.org/dc/terms/"/>
    <ds:schemaRef ds:uri="http://purl.org/dc/dcmitype/"/>
    <ds:schemaRef ds:uri="http://schemas.microsoft.com/office/2006/metadata/properties"/>
    <ds:schemaRef ds:uri="http://www.w3.org/XML/1998/namespace"/>
    <ds:schemaRef ds:uri="2c6f830e-dcce-44de-8985-be75ef7cf329"/>
    <ds:schemaRef ds:uri="http://schemas.microsoft.com/office/infopath/2007/PartnerControls"/>
    <ds:schemaRef ds:uri="http://schemas.openxmlformats.org/package/2006/metadata/core-properties"/>
    <ds:schemaRef ds:uri="882eca4a-1f64-4993-a202-3355cf1959f8"/>
  </ds:schemaRefs>
</ds:datastoreItem>
</file>

<file path=docProps/app.xml><?xml version="1.0" encoding="utf-8"?>
<Properties xmlns="http://schemas.openxmlformats.org/officeDocument/2006/extended-properties" xmlns:vt="http://schemas.openxmlformats.org/officeDocument/2006/docPropsVTypes">
  <TotalTime>230</TotalTime>
  <Words>1020</Words>
  <Application>Microsoft Office PowerPoint</Application>
  <PresentationFormat>Breedbeeld</PresentationFormat>
  <Paragraphs>150</Paragraphs>
  <Slides>19</Slides>
  <Notes>15</Notes>
  <HiddenSlides>0</HiddenSlides>
  <MMClips>0</MMClips>
  <ScaleCrop>false</ScaleCrop>
  <HeadingPairs>
    <vt:vector size="6" baseType="variant">
      <vt:variant>
        <vt:lpstr>Gebruikte lettertypen</vt:lpstr>
      </vt:variant>
      <vt:variant>
        <vt:i4>5</vt:i4>
      </vt:variant>
      <vt:variant>
        <vt:lpstr>Thema</vt:lpstr>
      </vt:variant>
      <vt:variant>
        <vt:i4>2</vt:i4>
      </vt:variant>
      <vt:variant>
        <vt:lpstr>Diatitels</vt:lpstr>
      </vt:variant>
      <vt:variant>
        <vt:i4>19</vt:i4>
      </vt:variant>
    </vt:vector>
  </HeadingPairs>
  <TitlesOfParts>
    <vt:vector size="26" baseType="lpstr">
      <vt:lpstr>Arial</vt:lpstr>
      <vt:lpstr>Calibri</vt:lpstr>
      <vt:lpstr>Tahoma</vt:lpstr>
      <vt:lpstr>Verdana</vt:lpstr>
      <vt:lpstr>Wingdings</vt:lpstr>
      <vt:lpstr>1_blank</vt:lpstr>
      <vt:lpstr>blank</vt:lpstr>
      <vt:lpstr>Dorpstafel Zorg &amp; Welzijn Engelen, Bokhoven en HaverLeij</vt:lpstr>
      <vt:lpstr>Bewoners in beweging   (of toch burgers…)  samen bouwen aan een gezonde en prettige toekomst in Engelen, Bokhoven en Haverleij.             Actief: sinds januari 2019 Betrokkenheid Zet: mei t/m november 2019</vt:lpstr>
      <vt:lpstr>Enthousiaste bewoners uit Engelen, Bokhoven of Haverleij die hun waardevolle ervaring, kennis en ideeën willen delen en effectief inzetten voor de kwaliteit van leven in onze eigen buurt.</vt:lpstr>
      <vt:lpstr>Talent in huis! </vt:lpstr>
      <vt:lpstr>Vraagstukken</vt:lpstr>
      <vt:lpstr>Waar moeten we rekening mee houden?</vt:lpstr>
      <vt:lpstr>Prioritering</vt:lpstr>
      <vt:lpstr>Gekozen ideeën</vt:lpstr>
      <vt:lpstr>Gekozen ideeën</vt:lpstr>
      <vt:lpstr>Gekozen ideeën</vt:lpstr>
      <vt:lpstr>Ontmoeten – ontmoetingsruimte realiseren</vt:lpstr>
      <vt:lpstr>Informeren – sociale kaart</vt:lpstr>
      <vt:lpstr>wonen</vt:lpstr>
      <vt:lpstr>Geleerde lessen Ontmoeten – Informeren - wonen </vt:lpstr>
      <vt:lpstr>Aandachtspunten</vt:lpstr>
      <vt:lpstr>bijvangst</vt:lpstr>
      <vt:lpstr>Startambities BiB</vt:lpstr>
      <vt:lpstr>Vervolg &amp; Advies</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Dorpstafel Zorg &amp; Welzijn Engelen, Bokhoven en HaverLeij</dc:title>
  <dc:creator>Esther Bulkens</dc:creator>
  <cp:lastModifiedBy>Esther Bulkens</cp:lastModifiedBy>
  <cp:revision>33</cp:revision>
  <dcterms:created xsi:type="dcterms:W3CDTF">2019-11-12T10:44:53Z</dcterms:created>
  <dcterms:modified xsi:type="dcterms:W3CDTF">2019-11-12T14:43:18Z</dcterms:modified>
</cp:coreProperties>
</file>